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5338425" cy="21602700"/>
  <p:notesSz cx="6858000" cy="9144000"/>
  <p:defaultTextStyle>
    <a:defPPr>
      <a:defRPr lang="ja-JP"/>
    </a:defPPr>
    <a:lvl1pPr marL="0" algn="l" defTabSz="2110892" rtl="0" eaLnBrk="1" latinLnBrk="0" hangingPunct="1">
      <a:defRPr kumimoji="1" sz="4200" kern="1200">
        <a:solidFill>
          <a:schemeClr val="tx1"/>
        </a:solidFill>
        <a:latin typeface="+mn-lt"/>
        <a:ea typeface="+mn-ea"/>
        <a:cs typeface="+mn-cs"/>
      </a:defRPr>
    </a:lvl1pPr>
    <a:lvl2pPr marL="1055446" algn="l" defTabSz="2110892" rtl="0" eaLnBrk="1" latinLnBrk="0" hangingPunct="1">
      <a:defRPr kumimoji="1" sz="4200" kern="1200">
        <a:solidFill>
          <a:schemeClr val="tx1"/>
        </a:solidFill>
        <a:latin typeface="+mn-lt"/>
        <a:ea typeface="+mn-ea"/>
        <a:cs typeface="+mn-cs"/>
      </a:defRPr>
    </a:lvl2pPr>
    <a:lvl3pPr marL="2110892" algn="l" defTabSz="2110892" rtl="0" eaLnBrk="1" latinLnBrk="0" hangingPunct="1">
      <a:defRPr kumimoji="1" sz="4200" kern="1200">
        <a:solidFill>
          <a:schemeClr val="tx1"/>
        </a:solidFill>
        <a:latin typeface="+mn-lt"/>
        <a:ea typeface="+mn-ea"/>
        <a:cs typeface="+mn-cs"/>
      </a:defRPr>
    </a:lvl3pPr>
    <a:lvl4pPr marL="3166339" algn="l" defTabSz="2110892" rtl="0" eaLnBrk="1" latinLnBrk="0" hangingPunct="1">
      <a:defRPr kumimoji="1" sz="4200" kern="1200">
        <a:solidFill>
          <a:schemeClr val="tx1"/>
        </a:solidFill>
        <a:latin typeface="+mn-lt"/>
        <a:ea typeface="+mn-ea"/>
        <a:cs typeface="+mn-cs"/>
      </a:defRPr>
    </a:lvl4pPr>
    <a:lvl5pPr marL="4221785" algn="l" defTabSz="2110892" rtl="0" eaLnBrk="1" latinLnBrk="0" hangingPunct="1">
      <a:defRPr kumimoji="1" sz="4200" kern="1200">
        <a:solidFill>
          <a:schemeClr val="tx1"/>
        </a:solidFill>
        <a:latin typeface="+mn-lt"/>
        <a:ea typeface="+mn-ea"/>
        <a:cs typeface="+mn-cs"/>
      </a:defRPr>
    </a:lvl5pPr>
    <a:lvl6pPr marL="5277231" algn="l" defTabSz="2110892" rtl="0" eaLnBrk="1" latinLnBrk="0" hangingPunct="1">
      <a:defRPr kumimoji="1" sz="4200" kern="1200">
        <a:solidFill>
          <a:schemeClr val="tx1"/>
        </a:solidFill>
        <a:latin typeface="+mn-lt"/>
        <a:ea typeface="+mn-ea"/>
        <a:cs typeface="+mn-cs"/>
      </a:defRPr>
    </a:lvl6pPr>
    <a:lvl7pPr marL="6332677" algn="l" defTabSz="2110892" rtl="0" eaLnBrk="1" latinLnBrk="0" hangingPunct="1">
      <a:defRPr kumimoji="1" sz="4200" kern="1200">
        <a:solidFill>
          <a:schemeClr val="tx1"/>
        </a:solidFill>
        <a:latin typeface="+mn-lt"/>
        <a:ea typeface="+mn-ea"/>
        <a:cs typeface="+mn-cs"/>
      </a:defRPr>
    </a:lvl7pPr>
    <a:lvl8pPr marL="7388123" algn="l" defTabSz="2110892" rtl="0" eaLnBrk="1" latinLnBrk="0" hangingPunct="1">
      <a:defRPr kumimoji="1" sz="4200" kern="1200">
        <a:solidFill>
          <a:schemeClr val="tx1"/>
        </a:solidFill>
        <a:latin typeface="+mn-lt"/>
        <a:ea typeface="+mn-ea"/>
        <a:cs typeface="+mn-cs"/>
      </a:defRPr>
    </a:lvl8pPr>
    <a:lvl9pPr marL="8443570" algn="l" defTabSz="2110892" rtl="0" eaLnBrk="1" latinLnBrk="0" hangingPunct="1">
      <a:defRPr kumimoji="1" sz="4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37" d="100"/>
          <a:sy n="37" d="100"/>
        </p:scale>
        <p:origin x="-2472" y="-120"/>
      </p:cViewPr>
      <p:guideLst>
        <p:guide orient="horz" pos="71"/>
        <p:guide orient="horz" pos="13540"/>
        <p:guide orient="horz" pos="1318"/>
        <p:guide orient="horz" pos="12293"/>
        <p:guide pos="67"/>
        <p:guide pos="95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327BF-864F-4C8D-950C-4BD9F5D9C63E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1388" y="685800"/>
            <a:ext cx="2435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3C2A82-2882-4B94-8CA0-15CC5FECC4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334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C2A82-2882-4B94-8CA0-15CC5FECC46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6160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50382" y="6710840"/>
            <a:ext cx="13037661" cy="463057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00764" y="12241530"/>
            <a:ext cx="10736898" cy="552069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55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10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166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221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2772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332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388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443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FE79-15BA-4580-A04F-D908FF751DDA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C1EA-13C7-4C4B-9BD2-AA7C28F36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103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FE79-15BA-4580-A04F-D908FF751DDA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C1EA-13C7-4C4B-9BD2-AA7C28F36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6214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8653763" y="2725342"/>
            <a:ext cx="5789190" cy="580622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6193" y="2725342"/>
            <a:ext cx="17111930" cy="580622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FE79-15BA-4580-A04F-D908FF751DDA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C1EA-13C7-4C4B-9BD2-AA7C28F36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8294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FE79-15BA-4580-A04F-D908FF751DDA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C1EA-13C7-4C4B-9BD2-AA7C28F36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48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1630" y="13881737"/>
            <a:ext cx="13037661" cy="4290536"/>
          </a:xfrm>
        </p:spPr>
        <p:txBody>
          <a:bodyPr anchor="t"/>
          <a:lstStyle>
            <a:lvl1pPr algn="l">
              <a:defRPr sz="92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1630" y="9156148"/>
            <a:ext cx="13037661" cy="4725589"/>
          </a:xfrm>
        </p:spPr>
        <p:txBody>
          <a:bodyPr anchor="b"/>
          <a:lstStyle>
            <a:lvl1pPr marL="0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1pPr>
            <a:lvl2pPr marL="1055446" indent="0">
              <a:buNone/>
              <a:defRPr sz="4200">
                <a:solidFill>
                  <a:schemeClr val="tx1">
                    <a:tint val="75000"/>
                  </a:schemeClr>
                </a:solidFill>
              </a:defRPr>
            </a:lvl2pPr>
            <a:lvl3pPr marL="2110892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 marL="316633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22178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27723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33267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38812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44357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FE79-15BA-4580-A04F-D908FF751DDA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C1EA-13C7-4C4B-9BD2-AA7C28F36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3843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86192" y="15876987"/>
            <a:ext cx="11450560" cy="44910612"/>
          </a:xfrm>
        </p:spPr>
        <p:txBody>
          <a:bodyPr/>
          <a:lstStyle>
            <a:lvl1pPr>
              <a:defRPr sz="6500"/>
            </a:lvl1pPr>
            <a:lvl2pPr>
              <a:defRPr sz="5500"/>
            </a:lvl2pPr>
            <a:lvl3pPr>
              <a:defRPr sz="46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992393" y="15876987"/>
            <a:ext cx="11450560" cy="44910612"/>
          </a:xfrm>
        </p:spPr>
        <p:txBody>
          <a:bodyPr/>
          <a:lstStyle>
            <a:lvl1pPr>
              <a:defRPr sz="6500"/>
            </a:lvl1pPr>
            <a:lvl2pPr>
              <a:defRPr sz="5500"/>
            </a:lvl2pPr>
            <a:lvl3pPr>
              <a:defRPr sz="4600"/>
            </a:lvl3pPr>
            <a:lvl4pPr>
              <a:defRPr sz="4200"/>
            </a:lvl4pPr>
            <a:lvl5pPr>
              <a:defRPr sz="4200"/>
            </a:lvl5pPr>
            <a:lvl6pPr>
              <a:defRPr sz="4200"/>
            </a:lvl6pPr>
            <a:lvl7pPr>
              <a:defRPr sz="4200"/>
            </a:lvl7pPr>
            <a:lvl8pPr>
              <a:defRPr sz="4200"/>
            </a:lvl8pPr>
            <a:lvl9pPr>
              <a:defRPr sz="4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FE79-15BA-4580-A04F-D908FF751DDA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C1EA-13C7-4C4B-9BD2-AA7C28F36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2375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6921" y="865110"/>
            <a:ext cx="13804583" cy="36004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66921" y="4835606"/>
            <a:ext cx="6777135" cy="2015250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55446" indent="0">
              <a:buNone/>
              <a:defRPr sz="4600" b="1"/>
            </a:lvl2pPr>
            <a:lvl3pPr marL="2110892" indent="0">
              <a:buNone/>
              <a:defRPr sz="4200" b="1"/>
            </a:lvl3pPr>
            <a:lvl4pPr marL="3166339" indent="0">
              <a:buNone/>
              <a:defRPr sz="3700" b="1"/>
            </a:lvl4pPr>
            <a:lvl5pPr marL="4221785" indent="0">
              <a:buNone/>
              <a:defRPr sz="3700" b="1"/>
            </a:lvl5pPr>
            <a:lvl6pPr marL="5277231" indent="0">
              <a:buNone/>
              <a:defRPr sz="3700" b="1"/>
            </a:lvl6pPr>
            <a:lvl7pPr marL="6332677" indent="0">
              <a:buNone/>
              <a:defRPr sz="3700" b="1"/>
            </a:lvl7pPr>
            <a:lvl8pPr marL="7388123" indent="0">
              <a:buNone/>
              <a:defRPr sz="3700" b="1"/>
            </a:lvl8pPr>
            <a:lvl9pPr marL="8443570" indent="0">
              <a:buNone/>
              <a:defRPr sz="3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66921" y="6850856"/>
            <a:ext cx="6777135" cy="12446557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2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791708" y="4835606"/>
            <a:ext cx="6779797" cy="2015250"/>
          </a:xfrm>
        </p:spPr>
        <p:txBody>
          <a:bodyPr anchor="b"/>
          <a:lstStyle>
            <a:lvl1pPr marL="0" indent="0">
              <a:buNone/>
              <a:defRPr sz="5500" b="1"/>
            </a:lvl1pPr>
            <a:lvl2pPr marL="1055446" indent="0">
              <a:buNone/>
              <a:defRPr sz="4600" b="1"/>
            </a:lvl2pPr>
            <a:lvl3pPr marL="2110892" indent="0">
              <a:buNone/>
              <a:defRPr sz="4200" b="1"/>
            </a:lvl3pPr>
            <a:lvl4pPr marL="3166339" indent="0">
              <a:buNone/>
              <a:defRPr sz="3700" b="1"/>
            </a:lvl4pPr>
            <a:lvl5pPr marL="4221785" indent="0">
              <a:buNone/>
              <a:defRPr sz="3700" b="1"/>
            </a:lvl5pPr>
            <a:lvl6pPr marL="5277231" indent="0">
              <a:buNone/>
              <a:defRPr sz="3700" b="1"/>
            </a:lvl6pPr>
            <a:lvl7pPr marL="6332677" indent="0">
              <a:buNone/>
              <a:defRPr sz="3700" b="1"/>
            </a:lvl7pPr>
            <a:lvl8pPr marL="7388123" indent="0">
              <a:buNone/>
              <a:defRPr sz="3700" b="1"/>
            </a:lvl8pPr>
            <a:lvl9pPr marL="8443570" indent="0">
              <a:buNone/>
              <a:defRPr sz="3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791708" y="6850856"/>
            <a:ext cx="6779797" cy="12446557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2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FE79-15BA-4580-A04F-D908FF751DDA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C1EA-13C7-4C4B-9BD2-AA7C28F36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867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FE79-15BA-4580-A04F-D908FF751DDA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C1EA-13C7-4C4B-9BD2-AA7C28F36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259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FE79-15BA-4580-A04F-D908FF751DDA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C1EA-13C7-4C4B-9BD2-AA7C28F36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5109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6922" y="860107"/>
            <a:ext cx="5046236" cy="3660458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96898" y="860109"/>
            <a:ext cx="8574606" cy="18437306"/>
          </a:xfrm>
        </p:spPr>
        <p:txBody>
          <a:bodyPr/>
          <a:lstStyle>
            <a:lvl1pPr>
              <a:defRPr sz="7400"/>
            </a:lvl1pPr>
            <a:lvl2pPr>
              <a:defRPr sz="65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66922" y="4520567"/>
            <a:ext cx="5046236" cy="14776848"/>
          </a:xfrm>
        </p:spPr>
        <p:txBody>
          <a:bodyPr/>
          <a:lstStyle>
            <a:lvl1pPr marL="0" indent="0">
              <a:buNone/>
              <a:defRPr sz="3200"/>
            </a:lvl1pPr>
            <a:lvl2pPr marL="1055446" indent="0">
              <a:buNone/>
              <a:defRPr sz="2800"/>
            </a:lvl2pPr>
            <a:lvl3pPr marL="2110892" indent="0">
              <a:buNone/>
              <a:defRPr sz="2300"/>
            </a:lvl3pPr>
            <a:lvl4pPr marL="3166339" indent="0">
              <a:buNone/>
              <a:defRPr sz="2100"/>
            </a:lvl4pPr>
            <a:lvl5pPr marL="4221785" indent="0">
              <a:buNone/>
              <a:defRPr sz="2100"/>
            </a:lvl5pPr>
            <a:lvl6pPr marL="5277231" indent="0">
              <a:buNone/>
              <a:defRPr sz="2100"/>
            </a:lvl6pPr>
            <a:lvl7pPr marL="6332677" indent="0">
              <a:buNone/>
              <a:defRPr sz="2100"/>
            </a:lvl7pPr>
            <a:lvl8pPr marL="7388123" indent="0">
              <a:buNone/>
              <a:defRPr sz="2100"/>
            </a:lvl8pPr>
            <a:lvl9pPr marL="8443570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FE79-15BA-4580-A04F-D908FF751DDA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C1EA-13C7-4C4B-9BD2-AA7C28F36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13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06439" y="15121890"/>
            <a:ext cx="9203055" cy="1785225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006439" y="1930241"/>
            <a:ext cx="9203055" cy="12961620"/>
          </a:xfrm>
        </p:spPr>
        <p:txBody>
          <a:bodyPr/>
          <a:lstStyle>
            <a:lvl1pPr marL="0" indent="0">
              <a:buNone/>
              <a:defRPr sz="7400"/>
            </a:lvl1pPr>
            <a:lvl2pPr marL="1055446" indent="0">
              <a:buNone/>
              <a:defRPr sz="6500"/>
            </a:lvl2pPr>
            <a:lvl3pPr marL="2110892" indent="0">
              <a:buNone/>
              <a:defRPr sz="5500"/>
            </a:lvl3pPr>
            <a:lvl4pPr marL="3166339" indent="0">
              <a:buNone/>
              <a:defRPr sz="4600"/>
            </a:lvl4pPr>
            <a:lvl5pPr marL="4221785" indent="0">
              <a:buNone/>
              <a:defRPr sz="4600"/>
            </a:lvl5pPr>
            <a:lvl6pPr marL="5277231" indent="0">
              <a:buNone/>
              <a:defRPr sz="4600"/>
            </a:lvl6pPr>
            <a:lvl7pPr marL="6332677" indent="0">
              <a:buNone/>
              <a:defRPr sz="4600"/>
            </a:lvl7pPr>
            <a:lvl8pPr marL="7388123" indent="0">
              <a:buNone/>
              <a:defRPr sz="4600"/>
            </a:lvl8pPr>
            <a:lvl9pPr marL="8443570" indent="0">
              <a:buNone/>
              <a:defRPr sz="46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006439" y="16907115"/>
            <a:ext cx="9203055" cy="2535315"/>
          </a:xfrm>
        </p:spPr>
        <p:txBody>
          <a:bodyPr/>
          <a:lstStyle>
            <a:lvl1pPr marL="0" indent="0">
              <a:buNone/>
              <a:defRPr sz="3200"/>
            </a:lvl1pPr>
            <a:lvl2pPr marL="1055446" indent="0">
              <a:buNone/>
              <a:defRPr sz="2800"/>
            </a:lvl2pPr>
            <a:lvl3pPr marL="2110892" indent="0">
              <a:buNone/>
              <a:defRPr sz="2300"/>
            </a:lvl3pPr>
            <a:lvl4pPr marL="3166339" indent="0">
              <a:buNone/>
              <a:defRPr sz="2100"/>
            </a:lvl4pPr>
            <a:lvl5pPr marL="4221785" indent="0">
              <a:buNone/>
              <a:defRPr sz="2100"/>
            </a:lvl5pPr>
            <a:lvl6pPr marL="5277231" indent="0">
              <a:buNone/>
              <a:defRPr sz="2100"/>
            </a:lvl6pPr>
            <a:lvl7pPr marL="6332677" indent="0">
              <a:buNone/>
              <a:defRPr sz="2100"/>
            </a:lvl7pPr>
            <a:lvl8pPr marL="7388123" indent="0">
              <a:buNone/>
              <a:defRPr sz="2100"/>
            </a:lvl8pPr>
            <a:lvl9pPr marL="8443570" indent="0">
              <a:buNone/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DFE79-15BA-4580-A04F-D908FF751DDA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CC1EA-13C7-4C4B-9BD2-AA7C28F36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6546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66921" y="865110"/>
            <a:ext cx="13804583" cy="3600450"/>
          </a:xfrm>
          <a:prstGeom prst="rect">
            <a:avLst/>
          </a:prstGeom>
        </p:spPr>
        <p:txBody>
          <a:bodyPr vert="horz" lIns="211089" tIns="105545" rIns="211089" bIns="10554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66921" y="5040632"/>
            <a:ext cx="13804583" cy="14256783"/>
          </a:xfrm>
          <a:prstGeom prst="rect">
            <a:avLst/>
          </a:prstGeom>
        </p:spPr>
        <p:txBody>
          <a:bodyPr vert="horz" lIns="211089" tIns="105545" rIns="211089" bIns="10554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66921" y="20022504"/>
            <a:ext cx="3578966" cy="1150144"/>
          </a:xfrm>
          <a:prstGeom prst="rect">
            <a:avLst/>
          </a:prstGeom>
        </p:spPr>
        <p:txBody>
          <a:bodyPr vert="horz" lIns="211089" tIns="105545" rIns="211089" bIns="105545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DFE79-15BA-4580-A04F-D908FF751DDA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240629" y="20022504"/>
            <a:ext cx="4857168" cy="1150144"/>
          </a:xfrm>
          <a:prstGeom prst="rect">
            <a:avLst/>
          </a:prstGeom>
        </p:spPr>
        <p:txBody>
          <a:bodyPr vert="horz" lIns="211089" tIns="105545" rIns="211089" bIns="105545" rtlCol="0" anchor="ctr"/>
          <a:lstStyle>
            <a:lvl1pPr algn="ct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538" y="20022504"/>
            <a:ext cx="3578966" cy="1150144"/>
          </a:xfrm>
          <a:prstGeom prst="rect">
            <a:avLst/>
          </a:prstGeom>
        </p:spPr>
        <p:txBody>
          <a:bodyPr vert="horz" lIns="211089" tIns="105545" rIns="211089" bIns="105545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CC1EA-13C7-4C4B-9BD2-AA7C28F36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2611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10892" rtl="0" eaLnBrk="1" latinLnBrk="0" hangingPunct="1">
        <a:spcBef>
          <a:spcPct val="0"/>
        </a:spcBef>
        <a:buNone/>
        <a:defRPr kumimoji="1" sz="10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91585" indent="-791585" algn="l" defTabSz="211089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400" kern="1200">
          <a:solidFill>
            <a:schemeClr val="tx1"/>
          </a:solidFill>
          <a:latin typeface="+mn-lt"/>
          <a:ea typeface="+mn-ea"/>
          <a:cs typeface="+mn-cs"/>
        </a:defRPr>
      </a:lvl1pPr>
      <a:lvl2pPr marL="1715100" indent="-659654" algn="l" defTabSz="211089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6500" kern="1200">
          <a:solidFill>
            <a:schemeClr val="tx1"/>
          </a:solidFill>
          <a:latin typeface="+mn-lt"/>
          <a:ea typeface="+mn-ea"/>
          <a:cs typeface="+mn-cs"/>
        </a:defRPr>
      </a:lvl2pPr>
      <a:lvl3pPr marL="2638616" indent="-527723" algn="l" defTabSz="211089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3694062" indent="-527723" algn="l" defTabSz="211089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4pPr>
      <a:lvl5pPr marL="4749508" indent="-527723" algn="l" defTabSz="211089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5pPr>
      <a:lvl6pPr marL="5804954" indent="-527723" algn="l" defTabSz="211089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6pPr>
      <a:lvl7pPr marL="6860400" indent="-527723" algn="l" defTabSz="211089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7pPr>
      <a:lvl8pPr marL="7915847" indent="-527723" algn="l" defTabSz="211089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8pPr>
      <a:lvl9pPr marL="8971293" indent="-527723" algn="l" defTabSz="211089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110892" rtl="0" eaLnBrk="1" latinLnBrk="0" hangingPunct="1"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55446" algn="l" defTabSz="2110892" rtl="0" eaLnBrk="1" latinLnBrk="0" hangingPunct="1"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2pPr>
      <a:lvl3pPr marL="2110892" algn="l" defTabSz="2110892" rtl="0" eaLnBrk="1" latinLnBrk="0" hangingPunct="1"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3166339" algn="l" defTabSz="2110892" rtl="0" eaLnBrk="1" latinLnBrk="0" hangingPunct="1"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221785" algn="l" defTabSz="2110892" rtl="0" eaLnBrk="1" latinLnBrk="0" hangingPunct="1"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277231" algn="l" defTabSz="2110892" rtl="0" eaLnBrk="1" latinLnBrk="0" hangingPunct="1"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6pPr>
      <a:lvl7pPr marL="6332677" algn="l" defTabSz="2110892" rtl="0" eaLnBrk="1" latinLnBrk="0" hangingPunct="1"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7pPr>
      <a:lvl8pPr marL="7388123" algn="l" defTabSz="2110892" rtl="0" eaLnBrk="1" latinLnBrk="0" hangingPunct="1"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8pPr>
      <a:lvl9pPr marL="8443570" algn="l" defTabSz="2110892" rtl="0" eaLnBrk="1" latinLnBrk="0" hangingPunct="1"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0791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Outline user</dc:creator>
  <cp:lastModifiedBy>Outline user</cp:lastModifiedBy>
  <cp:revision>2</cp:revision>
  <dcterms:created xsi:type="dcterms:W3CDTF">2017-10-06T04:33:23Z</dcterms:created>
  <dcterms:modified xsi:type="dcterms:W3CDTF">2017-10-06T05:00:17Z</dcterms:modified>
</cp:coreProperties>
</file>