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338425" cy="10909300"/>
  <p:notesSz cx="9144000" cy="6858000"/>
  <p:defaultTextStyle>
    <a:defPPr>
      <a:defRPr lang="ja-JP"/>
    </a:defPPr>
    <a:lvl1pPr marL="0" algn="l" defTabSz="1499799" rtl="0" eaLnBrk="1" latinLnBrk="0" hangingPunct="1">
      <a:defRPr kumimoji="1" sz="3000" kern="1200">
        <a:solidFill>
          <a:schemeClr val="tx1"/>
        </a:solidFill>
        <a:latin typeface="+mn-lt"/>
        <a:ea typeface="+mn-ea"/>
        <a:cs typeface="+mn-cs"/>
      </a:defRPr>
    </a:lvl1pPr>
    <a:lvl2pPr marL="749899" algn="l" defTabSz="1499799" rtl="0" eaLnBrk="1" latinLnBrk="0" hangingPunct="1">
      <a:defRPr kumimoji="1" sz="3000" kern="1200">
        <a:solidFill>
          <a:schemeClr val="tx1"/>
        </a:solidFill>
        <a:latin typeface="+mn-lt"/>
        <a:ea typeface="+mn-ea"/>
        <a:cs typeface="+mn-cs"/>
      </a:defRPr>
    </a:lvl2pPr>
    <a:lvl3pPr marL="1499799" algn="l" defTabSz="1499799" rtl="0" eaLnBrk="1" latinLnBrk="0" hangingPunct="1">
      <a:defRPr kumimoji="1" sz="3000" kern="1200">
        <a:solidFill>
          <a:schemeClr val="tx1"/>
        </a:solidFill>
        <a:latin typeface="+mn-lt"/>
        <a:ea typeface="+mn-ea"/>
        <a:cs typeface="+mn-cs"/>
      </a:defRPr>
    </a:lvl3pPr>
    <a:lvl4pPr marL="2249698" algn="l" defTabSz="1499799" rtl="0" eaLnBrk="1" latinLnBrk="0" hangingPunct="1">
      <a:defRPr kumimoji="1" sz="3000" kern="1200">
        <a:solidFill>
          <a:schemeClr val="tx1"/>
        </a:solidFill>
        <a:latin typeface="+mn-lt"/>
        <a:ea typeface="+mn-ea"/>
        <a:cs typeface="+mn-cs"/>
      </a:defRPr>
    </a:lvl4pPr>
    <a:lvl5pPr marL="2999598" algn="l" defTabSz="1499799" rtl="0" eaLnBrk="1" latinLnBrk="0" hangingPunct="1">
      <a:defRPr kumimoji="1" sz="3000" kern="1200">
        <a:solidFill>
          <a:schemeClr val="tx1"/>
        </a:solidFill>
        <a:latin typeface="+mn-lt"/>
        <a:ea typeface="+mn-ea"/>
        <a:cs typeface="+mn-cs"/>
      </a:defRPr>
    </a:lvl5pPr>
    <a:lvl6pPr marL="3749497" algn="l" defTabSz="1499799" rtl="0" eaLnBrk="1" latinLnBrk="0" hangingPunct="1">
      <a:defRPr kumimoji="1" sz="3000" kern="1200">
        <a:solidFill>
          <a:schemeClr val="tx1"/>
        </a:solidFill>
        <a:latin typeface="+mn-lt"/>
        <a:ea typeface="+mn-ea"/>
        <a:cs typeface="+mn-cs"/>
      </a:defRPr>
    </a:lvl6pPr>
    <a:lvl7pPr marL="4499397" algn="l" defTabSz="1499799" rtl="0" eaLnBrk="1" latinLnBrk="0" hangingPunct="1">
      <a:defRPr kumimoji="1" sz="3000" kern="1200">
        <a:solidFill>
          <a:schemeClr val="tx1"/>
        </a:solidFill>
        <a:latin typeface="+mn-lt"/>
        <a:ea typeface="+mn-ea"/>
        <a:cs typeface="+mn-cs"/>
      </a:defRPr>
    </a:lvl7pPr>
    <a:lvl8pPr marL="5249296" algn="l" defTabSz="1499799" rtl="0" eaLnBrk="1" latinLnBrk="0" hangingPunct="1">
      <a:defRPr kumimoji="1" sz="3000" kern="1200">
        <a:solidFill>
          <a:schemeClr val="tx1"/>
        </a:solidFill>
        <a:latin typeface="+mn-lt"/>
        <a:ea typeface="+mn-ea"/>
        <a:cs typeface="+mn-cs"/>
      </a:defRPr>
    </a:lvl8pPr>
    <a:lvl9pPr marL="5999196" algn="l" defTabSz="1499799" rtl="0" eaLnBrk="1" latinLnBrk="0" hangingPunct="1">
      <a:defRPr kumimoji="1"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51" d="100"/>
          <a:sy n="51" d="100"/>
        </p:scale>
        <p:origin x="-1818" y="-918"/>
      </p:cViewPr>
      <p:guideLst>
        <p:guide orient="horz" pos="6804"/>
        <p:guide orient="horz" pos="70"/>
        <p:guide orient="horz" pos="140"/>
        <p:guide orient="horz" pos="6738"/>
        <p:guide pos="69"/>
        <p:guide pos="9591"/>
        <p:guide pos="142"/>
        <p:guide pos="95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50382" y="3388954"/>
            <a:ext cx="13037661" cy="23384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300764" y="6181937"/>
            <a:ext cx="10736898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98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997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496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99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494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99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49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99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6531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0862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8653763" y="694458"/>
            <a:ext cx="5789190" cy="1480836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6193" y="694458"/>
            <a:ext cx="17111930" cy="1480836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77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0073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630" y="7010236"/>
            <a:ext cx="13037661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1630" y="4623827"/>
            <a:ext cx="13037661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49899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49979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4969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9959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4949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9939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4929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9919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5455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86192" y="4048058"/>
            <a:ext cx="11450560" cy="11454765"/>
          </a:xfrm>
        </p:spPr>
        <p:txBody>
          <a:bodyPr/>
          <a:lstStyle>
            <a:lvl1pPr>
              <a:defRPr sz="4600"/>
            </a:lvl1pPr>
            <a:lvl2pPr>
              <a:defRPr sz="39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992393" y="4048058"/>
            <a:ext cx="11450560" cy="11454765"/>
          </a:xfrm>
        </p:spPr>
        <p:txBody>
          <a:bodyPr/>
          <a:lstStyle>
            <a:lvl1pPr>
              <a:defRPr sz="4600"/>
            </a:lvl1pPr>
            <a:lvl2pPr>
              <a:defRPr sz="39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1514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6921" y="436878"/>
            <a:ext cx="13804583" cy="181821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66921" y="2441967"/>
            <a:ext cx="6777135" cy="101769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49899" indent="0">
              <a:buNone/>
              <a:defRPr sz="3300" b="1"/>
            </a:lvl2pPr>
            <a:lvl3pPr marL="1499799" indent="0">
              <a:buNone/>
              <a:defRPr sz="3000" b="1"/>
            </a:lvl3pPr>
            <a:lvl4pPr marL="2249698" indent="0">
              <a:buNone/>
              <a:defRPr sz="2600" b="1"/>
            </a:lvl4pPr>
            <a:lvl5pPr marL="2999598" indent="0">
              <a:buNone/>
              <a:defRPr sz="2600" b="1"/>
            </a:lvl5pPr>
            <a:lvl6pPr marL="3749497" indent="0">
              <a:buNone/>
              <a:defRPr sz="2600" b="1"/>
            </a:lvl6pPr>
            <a:lvl7pPr marL="4499397" indent="0">
              <a:buNone/>
              <a:defRPr sz="2600" b="1"/>
            </a:lvl7pPr>
            <a:lvl8pPr marL="5249296" indent="0">
              <a:buNone/>
              <a:defRPr sz="2600" b="1"/>
            </a:lvl8pPr>
            <a:lvl9pPr marL="5999196" indent="0">
              <a:buNone/>
              <a:defRPr sz="2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66921" y="3459662"/>
            <a:ext cx="6777135" cy="6285475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791708" y="2441967"/>
            <a:ext cx="6779797" cy="101769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49899" indent="0">
              <a:buNone/>
              <a:defRPr sz="3300" b="1"/>
            </a:lvl2pPr>
            <a:lvl3pPr marL="1499799" indent="0">
              <a:buNone/>
              <a:defRPr sz="3000" b="1"/>
            </a:lvl3pPr>
            <a:lvl4pPr marL="2249698" indent="0">
              <a:buNone/>
              <a:defRPr sz="2600" b="1"/>
            </a:lvl4pPr>
            <a:lvl5pPr marL="2999598" indent="0">
              <a:buNone/>
              <a:defRPr sz="2600" b="1"/>
            </a:lvl5pPr>
            <a:lvl6pPr marL="3749497" indent="0">
              <a:buNone/>
              <a:defRPr sz="2600" b="1"/>
            </a:lvl6pPr>
            <a:lvl7pPr marL="4499397" indent="0">
              <a:buNone/>
              <a:defRPr sz="2600" b="1"/>
            </a:lvl7pPr>
            <a:lvl8pPr marL="5249296" indent="0">
              <a:buNone/>
              <a:defRPr sz="2600" b="1"/>
            </a:lvl8pPr>
            <a:lvl9pPr marL="5999196" indent="0">
              <a:buNone/>
              <a:defRPr sz="2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7791708" y="3459662"/>
            <a:ext cx="6779797" cy="6285475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826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1032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116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6922" y="434352"/>
            <a:ext cx="5046236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96898" y="434353"/>
            <a:ext cx="8574606" cy="9310785"/>
          </a:xfrm>
        </p:spPr>
        <p:txBody>
          <a:bodyPr/>
          <a:lstStyle>
            <a:lvl1pPr>
              <a:defRPr sz="5200"/>
            </a:lvl1pPr>
            <a:lvl2pPr>
              <a:defRPr sz="4600"/>
            </a:lvl2pPr>
            <a:lvl3pPr>
              <a:defRPr sz="39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66922" y="2282873"/>
            <a:ext cx="5046236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49899" indent="0">
              <a:buNone/>
              <a:defRPr sz="2000"/>
            </a:lvl2pPr>
            <a:lvl3pPr marL="1499799" indent="0">
              <a:buNone/>
              <a:defRPr sz="1600"/>
            </a:lvl3pPr>
            <a:lvl4pPr marL="2249698" indent="0">
              <a:buNone/>
              <a:defRPr sz="1500"/>
            </a:lvl4pPr>
            <a:lvl5pPr marL="2999598" indent="0">
              <a:buNone/>
              <a:defRPr sz="1500"/>
            </a:lvl5pPr>
            <a:lvl6pPr marL="3749497" indent="0">
              <a:buNone/>
              <a:defRPr sz="1500"/>
            </a:lvl6pPr>
            <a:lvl7pPr marL="4499397" indent="0">
              <a:buNone/>
              <a:defRPr sz="1500"/>
            </a:lvl7pPr>
            <a:lvl8pPr marL="5249296" indent="0">
              <a:buNone/>
              <a:defRPr sz="1500"/>
            </a:lvl8pPr>
            <a:lvl9pPr marL="5999196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895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06439" y="7636510"/>
            <a:ext cx="9203055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006439" y="974766"/>
            <a:ext cx="9203055" cy="6545580"/>
          </a:xfrm>
        </p:spPr>
        <p:txBody>
          <a:bodyPr/>
          <a:lstStyle>
            <a:lvl1pPr marL="0" indent="0">
              <a:buNone/>
              <a:defRPr sz="5200"/>
            </a:lvl1pPr>
            <a:lvl2pPr marL="749899" indent="0">
              <a:buNone/>
              <a:defRPr sz="4600"/>
            </a:lvl2pPr>
            <a:lvl3pPr marL="1499799" indent="0">
              <a:buNone/>
              <a:defRPr sz="3900"/>
            </a:lvl3pPr>
            <a:lvl4pPr marL="2249698" indent="0">
              <a:buNone/>
              <a:defRPr sz="3300"/>
            </a:lvl4pPr>
            <a:lvl5pPr marL="2999598" indent="0">
              <a:buNone/>
              <a:defRPr sz="3300"/>
            </a:lvl5pPr>
            <a:lvl6pPr marL="3749497" indent="0">
              <a:buNone/>
              <a:defRPr sz="3300"/>
            </a:lvl6pPr>
            <a:lvl7pPr marL="4499397" indent="0">
              <a:buNone/>
              <a:defRPr sz="3300"/>
            </a:lvl7pPr>
            <a:lvl8pPr marL="5249296" indent="0">
              <a:buNone/>
              <a:defRPr sz="3300"/>
            </a:lvl8pPr>
            <a:lvl9pPr marL="5999196" indent="0">
              <a:buNone/>
              <a:defRPr sz="3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006439" y="8538043"/>
            <a:ext cx="9203055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49899" indent="0">
              <a:buNone/>
              <a:defRPr sz="2000"/>
            </a:lvl2pPr>
            <a:lvl3pPr marL="1499799" indent="0">
              <a:buNone/>
              <a:defRPr sz="1600"/>
            </a:lvl3pPr>
            <a:lvl4pPr marL="2249698" indent="0">
              <a:buNone/>
              <a:defRPr sz="1500"/>
            </a:lvl4pPr>
            <a:lvl5pPr marL="2999598" indent="0">
              <a:buNone/>
              <a:defRPr sz="1500"/>
            </a:lvl5pPr>
            <a:lvl6pPr marL="3749497" indent="0">
              <a:buNone/>
              <a:defRPr sz="1500"/>
            </a:lvl6pPr>
            <a:lvl7pPr marL="4499397" indent="0">
              <a:buNone/>
              <a:defRPr sz="1500"/>
            </a:lvl7pPr>
            <a:lvl8pPr marL="5249296" indent="0">
              <a:buNone/>
              <a:defRPr sz="1500"/>
            </a:lvl8pPr>
            <a:lvl9pPr marL="5999196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945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766921" y="436878"/>
            <a:ext cx="13804583" cy="1818217"/>
          </a:xfrm>
          <a:prstGeom prst="rect">
            <a:avLst/>
          </a:prstGeom>
        </p:spPr>
        <p:txBody>
          <a:bodyPr vert="horz" lIns="149980" tIns="74990" rIns="149980" bIns="7499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66921" y="2545504"/>
            <a:ext cx="13804583" cy="7199634"/>
          </a:xfrm>
          <a:prstGeom prst="rect">
            <a:avLst/>
          </a:prstGeom>
        </p:spPr>
        <p:txBody>
          <a:bodyPr vert="horz" lIns="149980" tIns="74990" rIns="149980" bIns="7499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766921" y="10111306"/>
            <a:ext cx="3578966" cy="580819"/>
          </a:xfrm>
          <a:prstGeom prst="rect">
            <a:avLst/>
          </a:prstGeom>
        </p:spPr>
        <p:txBody>
          <a:bodyPr vert="horz" lIns="149980" tIns="74990" rIns="149980" bIns="7499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240629" y="10111306"/>
            <a:ext cx="4857168" cy="580819"/>
          </a:xfrm>
          <a:prstGeom prst="rect">
            <a:avLst/>
          </a:prstGeom>
        </p:spPr>
        <p:txBody>
          <a:bodyPr vert="horz" lIns="149980" tIns="74990" rIns="149980" bIns="7499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538" y="10111306"/>
            <a:ext cx="3578966" cy="580819"/>
          </a:xfrm>
          <a:prstGeom prst="rect">
            <a:avLst/>
          </a:prstGeom>
        </p:spPr>
        <p:txBody>
          <a:bodyPr vert="horz" lIns="149980" tIns="74990" rIns="149980" bIns="7499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5663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99799" rtl="0" eaLnBrk="1" latinLnBrk="0" hangingPunct="1">
        <a:spcBef>
          <a:spcPct val="0"/>
        </a:spcBef>
        <a:buNone/>
        <a:defRPr kumimoji="1" sz="7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2425" indent="-562425" algn="l" defTabSz="149979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218587" indent="-468687" algn="l" defTabSz="1499799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74749" indent="-374950" algn="l" defTabSz="149979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624648" indent="-374950" algn="l" defTabSz="1499799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74547" indent="-374950" algn="l" defTabSz="1499799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24447" indent="-374950" algn="l" defTabSz="149979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74346" indent="-374950" algn="l" defTabSz="149979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24246" indent="-374950" algn="l" defTabSz="149979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374145" indent="-374950" algn="l" defTabSz="149979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499799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9899" algn="l" defTabSz="1499799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99799" algn="l" defTabSz="1499799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49698" algn="l" defTabSz="1499799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2999598" algn="l" defTabSz="1499799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49497" algn="l" defTabSz="1499799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499397" algn="l" defTabSz="1499799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49296" algn="l" defTabSz="1499799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5999196" algn="l" defTabSz="1499799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8004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Outline user</dc:creator>
  <cp:lastModifiedBy>Outline user</cp:lastModifiedBy>
  <cp:revision>2</cp:revision>
  <dcterms:created xsi:type="dcterms:W3CDTF">2017-10-06T01:00:02Z</dcterms:created>
  <dcterms:modified xsi:type="dcterms:W3CDTF">2017-10-06T01:03:22Z</dcterms:modified>
</cp:coreProperties>
</file>