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0909300" cy="15338425"/>
  <p:notesSz cx="6858000" cy="9144000"/>
  <p:defaultTextStyle>
    <a:defPPr>
      <a:defRPr lang="ja-JP"/>
    </a:defPPr>
    <a:lvl1pPr marL="0" algn="l" defTabSz="1499799" rtl="0" eaLnBrk="1" latinLnBrk="0" hangingPunct="1">
      <a:defRPr kumimoji="1" sz="3000" kern="1200">
        <a:solidFill>
          <a:schemeClr val="tx1"/>
        </a:solidFill>
        <a:latin typeface="+mn-lt"/>
        <a:ea typeface="+mn-ea"/>
        <a:cs typeface="+mn-cs"/>
      </a:defRPr>
    </a:lvl1pPr>
    <a:lvl2pPr marL="749899" algn="l" defTabSz="1499799" rtl="0" eaLnBrk="1" latinLnBrk="0" hangingPunct="1">
      <a:defRPr kumimoji="1" sz="3000" kern="1200">
        <a:solidFill>
          <a:schemeClr val="tx1"/>
        </a:solidFill>
        <a:latin typeface="+mn-lt"/>
        <a:ea typeface="+mn-ea"/>
        <a:cs typeface="+mn-cs"/>
      </a:defRPr>
    </a:lvl2pPr>
    <a:lvl3pPr marL="1499799" algn="l" defTabSz="1499799" rtl="0" eaLnBrk="1" latinLnBrk="0" hangingPunct="1">
      <a:defRPr kumimoji="1" sz="3000" kern="1200">
        <a:solidFill>
          <a:schemeClr val="tx1"/>
        </a:solidFill>
        <a:latin typeface="+mn-lt"/>
        <a:ea typeface="+mn-ea"/>
        <a:cs typeface="+mn-cs"/>
      </a:defRPr>
    </a:lvl3pPr>
    <a:lvl4pPr marL="2249698" algn="l" defTabSz="1499799" rtl="0" eaLnBrk="1" latinLnBrk="0" hangingPunct="1">
      <a:defRPr kumimoji="1" sz="3000" kern="1200">
        <a:solidFill>
          <a:schemeClr val="tx1"/>
        </a:solidFill>
        <a:latin typeface="+mn-lt"/>
        <a:ea typeface="+mn-ea"/>
        <a:cs typeface="+mn-cs"/>
      </a:defRPr>
    </a:lvl4pPr>
    <a:lvl5pPr marL="2999598" algn="l" defTabSz="1499799" rtl="0" eaLnBrk="1" latinLnBrk="0" hangingPunct="1">
      <a:defRPr kumimoji="1" sz="3000" kern="1200">
        <a:solidFill>
          <a:schemeClr val="tx1"/>
        </a:solidFill>
        <a:latin typeface="+mn-lt"/>
        <a:ea typeface="+mn-ea"/>
        <a:cs typeface="+mn-cs"/>
      </a:defRPr>
    </a:lvl5pPr>
    <a:lvl6pPr marL="3749497" algn="l" defTabSz="1499799" rtl="0" eaLnBrk="1" latinLnBrk="0" hangingPunct="1">
      <a:defRPr kumimoji="1" sz="3000" kern="1200">
        <a:solidFill>
          <a:schemeClr val="tx1"/>
        </a:solidFill>
        <a:latin typeface="+mn-lt"/>
        <a:ea typeface="+mn-ea"/>
        <a:cs typeface="+mn-cs"/>
      </a:defRPr>
    </a:lvl6pPr>
    <a:lvl7pPr marL="4499397" algn="l" defTabSz="1499799" rtl="0" eaLnBrk="1" latinLnBrk="0" hangingPunct="1">
      <a:defRPr kumimoji="1" sz="3000" kern="1200">
        <a:solidFill>
          <a:schemeClr val="tx1"/>
        </a:solidFill>
        <a:latin typeface="+mn-lt"/>
        <a:ea typeface="+mn-ea"/>
        <a:cs typeface="+mn-cs"/>
      </a:defRPr>
    </a:lvl7pPr>
    <a:lvl8pPr marL="5249296" algn="l" defTabSz="1499799" rtl="0" eaLnBrk="1" latinLnBrk="0" hangingPunct="1">
      <a:defRPr kumimoji="1" sz="3000" kern="1200">
        <a:solidFill>
          <a:schemeClr val="tx1"/>
        </a:solidFill>
        <a:latin typeface="+mn-lt"/>
        <a:ea typeface="+mn-ea"/>
        <a:cs typeface="+mn-cs"/>
      </a:defRPr>
    </a:lvl8pPr>
    <a:lvl9pPr marL="5999196" algn="l" defTabSz="1499799" rtl="0" eaLnBrk="1" latinLnBrk="0" hangingPunct="1">
      <a:defRPr kumimoji="1" sz="3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>
        <p:scale>
          <a:sx n="53" d="100"/>
          <a:sy n="53" d="100"/>
        </p:scale>
        <p:origin x="-2460" y="-108"/>
      </p:cViewPr>
      <p:guideLst>
        <p:guide orient="horz" pos="9596"/>
        <p:guide orient="horz" pos="76"/>
        <p:guide orient="horz" pos="139"/>
        <p:guide orient="horz" pos="9524"/>
        <p:guide pos="71"/>
        <p:guide pos="6800"/>
        <p:guide pos="135"/>
        <p:guide pos="67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18198" y="4764854"/>
            <a:ext cx="9272905" cy="3287820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636395" y="8691775"/>
            <a:ext cx="7636510" cy="391981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498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997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496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995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7494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993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2492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9991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EAAD5-FAA3-43C7-9783-71ADA6C6D7CF}" type="datetimeFigureOut">
              <a:rPr kumimoji="1" lang="ja-JP" altLang="en-US" smtClean="0"/>
              <a:t>2017/10/6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B2FEC-5497-4A2F-A47D-BC10B5A3B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65319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EAAD5-FAA3-43C7-9783-71ADA6C6D7CF}" type="datetimeFigureOut">
              <a:rPr kumimoji="1" lang="ja-JP" altLang="en-US" smtClean="0"/>
              <a:t>2017/10/6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B2FEC-5497-4A2F-A47D-BC10B5A3B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08621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3267301" y="976406"/>
            <a:ext cx="4117503" cy="20820492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914792" y="976406"/>
            <a:ext cx="12170688" cy="20820492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EAAD5-FAA3-43C7-9783-71ADA6C6D7CF}" type="datetimeFigureOut">
              <a:rPr kumimoji="1" lang="ja-JP" altLang="en-US" smtClean="0"/>
              <a:t>2017/10/6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B2FEC-5497-4A2F-A47D-BC10B5A3B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377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EAAD5-FAA3-43C7-9783-71ADA6C6D7CF}" type="datetimeFigureOut">
              <a:rPr kumimoji="1" lang="ja-JP" altLang="en-US" smtClean="0"/>
              <a:t>2017/10/6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B2FEC-5497-4A2F-A47D-BC10B5A3B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0073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61760" y="9856359"/>
            <a:ext cx="9272905" cy="3046381"/>
          </a:xfrm>
        </p:spPr>
        <p:txBody>
          <a:bodyPr anchor="t"/>
          <a:lstStyle>
            <a:lvl1pPr algn="l">
              <a:defRPr sz="66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61760" y="6501080"/>
            <a:ext cx="9272905" cy="3355280"/>
          </a:xfrm>
        </p:spPr>
        <p:txBody>
          <a:bodyPr anchor="b"/>
          <a:lstStyle>
            <a:lvl1pPr marL="0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1pPr>
            <a:lvl2pPr marL="749899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499799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2249698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999598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74949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49939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249296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999196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EAAD5-FAA3-43C7-9783-71ADA6C6D7CF}" type="datetimeFigureOut">
              <a:rPr kumimoji="1" lang="ja-JP" altLang="en-US" smtClean="0"/>
              <a:t>2017/10/6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B2FEC-5497-4A2F-A47D-BC10B5A3B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5455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914791" y="5691552"/>
            <a:ext cx="8144095" cy="16105346"/>
          </a:xfrm>
        </p:spPr>
        <p:txBody>
          <a:bodyPr/>
          <a:lstStyle>
            <a:lvl1pPr>
              <a:defRPr sz="4600"/>
            </a:lvl1pPr>
            <a:lvl2pPr>
              <a:defRPr sz="3900"/>
            </a:lvl2pPr>
            <a:lvl3pPr>
              <a:defRPr sz="33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9240709" y="5691552"/>
            <a:ext cx="8144095" cy="16105346"/>
          </a:xfrm>
        </p:spPr>
        <p:txBody>
          <a:bodyPr/>
          <a:lstStyle>
            <a:lvl1pPr>
              <a:defRPr sz="4600"/>
            </a:lvl1pPr>
            <a:lvl2pPr>
              <a:defRPr sz="3900"/>
            </a:lvl2pPr>
            <a:lvl3pPr>
              <a:defRPr sz="33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EAAD5-FAA3-43C7-9783-71ADA6C6D7CF}" type="datetimeFigureOut">
              <a:rPr kumimoji="1" lang="ja-JP" altLang="en-US" smtClean="0"/>
              <a:t>2017/10/6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B2FEC-5497-4A2F-A47D-BC10B5A3B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15147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5465" y="614249"/>
            <a:ext cx="9818370" cy="2556405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5465" y="3433395"/>
            <a:ext cx="4820169" cy="1430874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49899" indent="0">
              <a:buNone/>
              <a:defRPr sz="3300" b="1"/>
            </a:lvl2pPr>
            <a:lvl3pPr marL="1499799" indent="0">
              <a:buNone/>
              <a:defRPr sz="3000" b="1"/>
            </a:lvl3pPr>
            <a:lvl4pPr marL="2249698" indent="0">
              <a:buNone/>
              <a:defRPr sz="2600" b="1"/>
            </a:lvl4pPr>
            <a:lvl5pPr marL="2999598" indent="0">
              <a:buNone/>
              <a:defRPr sz="2600" b="1"/>
            </a:lvl5pPr>
            <a:lvl6pPr marL="3749497" indent="0">
              <a:buNone/>
              <a:defRPr sz="2600" b="1"/>
            </a:lvl6pPr>
            <a:lvl7pPr marL="4499397" indent="0">
              <a:buNone/>
              <a:defRPr sz="2600" b="1"/>
            </a:lvl7pPr>
            <a:lvl8pPr marL="5249296" indent="0">
              <a:buNone/>
              <a:defRPr sz="2600" b="1"/>
            </a:lvl8pPr>
            <a:lvl9pPr marL="5999196" indent="0">
              <a:buNone/>
              <a:defRPr sz="2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45465" y="4864269"/>
            <a:ext cx="4820169" cy="8837349"/>
          </a:xfrm>
        </p:spPr>
        <p:txBody>
          <a:bodyPr/>
          <a:lstStyle>
            <a:lvl1pPr>
              <a:defRPr sz="3900"/>
            </a:lvl1pPr>
            <a:lvl2pPr>
              <a:defRPr sz="3300"/>
            </a:lvl2pPr>
            <a:lvl3pPr>
              <a:defRPr sz="30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541774" y="3433395"/>
            <a:ext cx="4822062" cy="1430874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49899" indent="0">
              <a:buNone/>
              <a:defRPr sz="3300" b="1"/>
            </a:lvl2pPr>
            <a:lvl3pPr marL="1499799" indent="0">
              <a:buNone/>
              <a:defRPr sz="3000" b="1"/>
            </a:lvl3pPr>
            <a:lvl4pPr marL="2249698" indent="0">
              <a:buNone/>
              <a:defRPr sz="2600" b="1"/>
            </a:lvl4pPr>
            <a:lvl5pPr marL="2999598" indent="0">
              <a:buNone/>
              <a:defRPr sz="2600" b="1"/>
            </a:lvl5pPr>
            <a:lvl6pPr marL="3749497" indent="0">
              <a:buNone/>
              <a:defRPr sz="2600" b="1"/>
            </a:lvl6pPr>
            <a:lvl7pPr marL="4499397" indent="0">
              <a:buNone/>
              <a:defRPr sz="2600" b="1"/>
            </a:lvl7pPr>
            <a:lvl8pPr marL="5249296" indent="0">
              <a:buNone/>
              <a:defRPr sz="2600" b="1"/>
            </a:lvl8pPr>
            <a:lvl9pPr marL="5999196" indent="0">
              <a:buNone/>
              <a:defRPr sz="2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541774" y="4864269"/>
            <a:ext cx="4822062" cy="8837349"/>
          </a:xfrm>
        </p:spPr>
        <p:txBody>
          <a:bodyPr/>
          <a:lstStyle>
            <a:lvl1pPr>
              <a:defRPr sz="3900"/>
            </a:lvl1pPr>
            <a:lvl2pPr>
              <a:defRPr sz="3300"/>
            </a:lvl2pPr>
            <a:lvl3pPr>
              <a:defRPr sz="30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EAAD5-FAA3-43C7-9783-71ADA6C6D7CF}" type="datetimeFigureOut">
              <a:rPr kumimoji="1" lang="ja-JP" altLang="en-US" smtClean="0"/>
              <a:t>2017/10/6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B2FEC-5497-4A2F-A47D-BC10B5A3B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5826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EAAD5-FAA3-43C7-9783-71ADA6C6D7CF}" type="datetimeFigureOut">
              <a:rPr kumimoji="1" lang="ja-JP" altLang="en-US" smtClean="0"/>
              <a:t>2017/10/6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B2FEC-5497-4A2F-A47D-BC10B5A3B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10328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EAAD5-FAA3-43C7-9783-71ADA6C6D7CF}" type="datetimeFigureOut">
              <a:rPr kumimoji="1" lang="ja-JP" altLang="en-US" smtClean="0"/>
              <a:t>2017/10/6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B2FEC-5497-4A2F-A47D-BC10B5A3B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6116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5466" y="610697"/>
            <a:ext cx="3589084" cy="2599011"/>
          </a:xfrm>
        </p:spPr>
        <p:txBody>
          <a:bodyPr anchor="b"/>
          <a:lstStyle>
            <a:lvl1pPr algn="l">
              <a:defRPr sz="33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265233" y="610699"/>
            <a:ext cx="6098602" cy="13090920"/>
          </a:xfrm>
        </p:spPr>
        <p:txBody>
          <a:bodyPr/>
          <a:lstStyle>
            <a:lvl1pPr>
              <a:defRPr sz="5200"/>
            </a:lvl1pPr>
            <a:lvl2pPr>
              <a:defRPr sz="4600"/>
            </a:lvl2pPr>
            <a:lvl3pPr>
              <a:defRPr sz="3900"/>
            </a:lvl3pPr>
            <a:lvl4pPr>
              <a:defRPr sz="3300"/>
            </a:lvl4pPr>
            <a:lvl5pPr>
              <a:defRPr sz="3300"/>
            </a:lvl5pPr>
            <a:lvl6pPr>
              <a:defRPr sz="3300"/>
            </a:lvl6pPr>
            <a:lvl7pPr>
              <a:defRPr sz="3300"/>
            </a:lvl7pPr>
            <a:lvl8pPr>
              <a:defRPr sz="3300"/>
            </a:lvl8pPr>
            <a:lvl9pPr>
              <a:defRPr sz="3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45466" y="3209709"/>
            <a:ext cx="3589084" cy="10491910"/>
          </a:xfrm>
        </p:spPr>
        <p:txBody>
          <a:bodyPr/>
          <a:lstStyle>
            <a:lvl1pPr marL="0" indent="0">
              <a:buNone/>
              <a:defRPr sz="2300"/>
            </a:lvl1pPr>
            <a:lvl2pPr marL="749899" indent="0">
              <a:buNone/>
              <a:defRPr sz="2000"/>
            </a:lvl2pPr>
            <a:lvl3pPr marL="1499799" indent="0">
              <a:buNone/>
              <a:defRPr sz="1600"/>
            </a:lvl3pPr>
            <a:lvl4pPr marL="2249698" indent="0">
              <a:buNone/>
              <a:defRPr sz="1500"/>
            </a:lvl4pPr>
            <a:lvl5pPr marL="2999598" indent="0">
              <a:buNone/>
              <a:defRPr sz="1500"/>
            </a:lvl5pPr>
            <a:lvl6pPr marL="3749497" indent="0">
              <a:buNone/>
              <a:defRPr sz="1500"/>
            </a:lvl6pPr>
            <a:lvl7pPr marL="4499397" indent="0">
              <a:buNone/>
              <a:defRPr sz="1500"/>
            </a:lvl7pPr>
            <a:lvl8pPr marL="5249296" indent="0">
              <a:buNone/>
              <a:defRPr sz="1500"/>
            </a:lvl8pPr>
            <a:lvl9pPr marL="5999196" indent="0">
              <a:buNone/>
              <a:defRPr sz="1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EAAD5-FAA3-43C7-9783-71ADA6C6D7CF}" type="datetimeFigureOut">
              <a:rPr kumimoji="1" lang="ja-JP" altLang="en-US" smtClean="0"/>
              <a:t>2017/10/6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B2FEC-5497-4A2F-A47D-BC10B5A3B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38958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138300" y="10736898"/>
            <a:ext cx="6545580" cy="1267551"/>
          </a:xfrm>
        </p:spPr>
        <p:txBody>
          <a:bodyPr anchor="b"/>
          <a:lstStyle>
            <a:lvl1pPr algn="l">
              <a:defRPr sz="33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138300" y="1370516"/>
            <a:ext cx="6545580" cy="9203055"/>
          </a:xfrm>
        </p:spPr>
        <p:txBody>
          <a:bodyPr/>
          <a:lstStyle>
            <a:lvl1pPr marL="0" indent="0">
              <a:buNone/>
              <a:defRPr sz="5200"/>
            </a:lvl1pPr>
            <a:lvl2pPr marL="749899" indent="0">
              <a:buNone/>
              <a:defRPr sz="4600"/>
            </a:lvl2pPr>
            <a:lvl3pPr marL="1499799" indent="0">
              <a:buNone/>
              <a:defRPr sz="3900"/>
            </a:lvl3pPr>
            <a:lvl4pPr marL="2249698" indent="0">
              <a:buNone/>
              <a:defRPr sz="3300"/>
            </a:lvl4pPr>
            <a:lvl5pPr marL="2999598" indent="0">
              <a:buNone/>
              <a:defRPr sz="3300"/>
            </a:lvl5pPr>
            <a:lvl6pPr marL="3749497" indent="0">
              <a:buNone/>
              <a:defRPr sz="3300"/>
            </a:lvl6pPr>
            <a:lvl7pPr marL="4499397" indent="0">
              <a:buNone/>
              <a:defRPr sz="3300"/>
            </a:lvl7pPr>
            <a:lvl8pPr marL="5249296" indent="0">
              <a:buNone/>
              <a:defRPr sz="3300"/>
            </a:lvl8pPr>
            <a:lvl9pPr marL="5999196" indent="0">
              <a:buNone/>
              <a:defRPr sz="33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138300" y="12004449"/>
            <a:ext cx="6545580" cy="1800134"/>
          </a:xfrm>
        </p:spPr>
        <p:txBody>
          <a:bodyPr/>
          <a:lstStyle>
            <a:lvl1pPr marL="0" indent="0">
              <a:buNone/>
              <a:defRPr sz="2300"/>
            </a:lvl1pPr>
            <a:lvl2pPr marL="749899" indent="0">
              <a:buNone/>
              <a:defRPr sz="2000"/>
            </a:lvl2pPr>
            <a:lvl3pPr marL="1499799" indent="0">
              <a:buNone/>
              <a:defRPr sz="1600"/>
            </a:lvl3pPr>
            <a:lvl4pPr marL="2249698" indent="0">
              <a:buNone/>
              <a:defRPr sz="1500"/>
            </a:lvl4pPr>
            <a:lvl5pPr marL="2999598" indent="0">
              <a:buNone/>
              <a:defRPr sz="1500"/>
            </a:lvl5pPr>
            <a:lvl6pPr marL="3749497" indent="0">
              <a:buNone/>
              <a:defRPr sz="1500"/>
            </a:lvl6pPr>
            <a:lvl7pPr marL="4499397" indent="0">
              <a:buNone/>
              <a:defRPr sz="1500"/>
            </a:lvl7pPr>
            <a:lvl8pPr marL="5249296" indent="0">
              <a:buNone/>
              <a:defRPr sz="1500"/>
            </a:lvl8pPr>
            <a:lvl9pPr marL="5999196" indent="0">
              <a:buNone/>
              <a:defRPr sz="1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EAAD5-FAA3-43C7-9783-71ADA6C6D7CF}" type="datetimeFigureOut">
              <a:rPr kumimoji="1" lang="ja-JP" altLang="en-US" smtClean="0"/>
              <a:t>2017/10/6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B2FEC-5497-4A2F-A47D-BC10B5A3B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9945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45465" y="614249"/>
            <a:ext cx="9818370" cy="2556405"/>
          </a:xfrm>
          <a:prstGeom prst="rect">
            <a:avLst/>
          </a:prstGeom>
        </p:spPr>
        <p:txBody>
          <a:bodyPr vert="horz" lIns="149980" tIns="74990" rIns="149980" bIns="7499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5465" y="3578967"/>
            <a:ext cx="9818370" cy="10122652"/>
          </a:xfrm>
          <a:prstGeom prst="rect">
            <a:avLst/>
          </a:prstGeom>
        </p:spPr>
        <p:txBody>
          <a:bodyPr vert="horz" lIns="149980" tIns="74990" rIns="149980" bIns="7499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45465" y="14216450"/>
            <a:ext cx="2545503" cy="816629"/>
          </a:xfrm>
          <a:prstGeom prst="rect">
            <a:avLst/>
          </a:prstGeom>
        </p:spPr>
        <p:txBody>
          <a:bodyPr vert="horz" lIns="149980" tIns="74990" rIns="149980" bIns="74990" rtlCol="0" anchor="ctr"/>
          <a:lstStyle>
            <a:lvl1pPr algn="l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6EAAD5-FAA3-43C7-9783-71ADA6C6D7CF}" type="datetimeFigureOut">
              <a:rPr kumimoji="1" lang="ja-JP" altLang="en-US" smtClean="0"/>
              <a:t>2017/10/6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727344" y="14216450"/>
            <a:ext cx="3454612" cy="816629"/>
          </a:xfrm>
          <a:prstGeom prst="rect">
            <a:avLst/>
          </a:prstGeom>
        </p:spPr>
        <p:txBody>
          <a:bodyPr vert="horz" lIns="149980" tIns="74990" rIns="149980" bIns="74990" rtlCol="0" anchor="ctr"/>
          <a:lstStyle>
            <a:lvl1pPr algn="ct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818332" y="14216450"/>
            <a:ext cx="2545503" cy="816629"/>
          </a:xfrm>
          <a:prstGeom prst="rect">
            <a:avLst/>
          </a:prstGeom>
        </p:spPr>
        <p:txBody>
          <a:bodyPr vert="horz" lIns="149980" tIns="74990" rIns="149980" bIns="74990" rtlCol="0" anchor="ctr"/>
          <a:lstStyle>
            <a:lvl1pPr algn="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EB2FEC-5497-4A2F-A47D-BC10B5A3B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5663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499799" rtl="0" eaLnBrk="1" latinLnBrk="0" hangingPunct="1">
        <a:spcBef>
          <a:spcPct val="0"/>
        </a:spcBef>
        <a:buNone/>
        <a:defRPr kumimoji="1" sz="7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62425" indent="-562425" algn="l" defTabSz="1499799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5200" kern="1200">
          <a:solidFill>
            <a:schemeClr val="tx1"/>
          </a:solidFill>
          <a:latin typeface="+mn-lt"/>
          <a:ea typeface="+mn-ea"/>
          <a:cs typeface="+mn-cs"/>
        </a:defRPr>
      </a:lvl1pPr>
      <a:lvl2pPr marL="1218587" indent="-468687" algn="l" defTabSz="1499799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4600" kern="1200">
          <a:solidFill>
            <a:schemeClr val="tx1"/>
          </a:solidFill>
          <a:latin typeface="+mn-lt"/>
          <a:ea typeface="+mn-ea"/>
          <a:cs typeface="+mn-cs"/>
        </a:defRPr>
      </a:lvl2pPr>
      <a:lvl3pPr marL="1874749" indent="-374950" algn="l" defTabSz="1499799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624648" indent="-374950" algn="l" defTabSz="1499799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374547" indent="-374950" algn="l" defTabSz="1499799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124447" indent="-374950" algn="l" defTabSz="1499799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874346" indent="-374950" algn="l" defTabSz="1499799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624246" indent="-374950" algn="l" defTabSz="1499799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374145" indent="-374950" algn="l" defTabSz="1499799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499799" rtl="0" eaLnBrk="1" latinLnBrk="0" hangingPunct="1"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9899" algn="l" defTabSz="1499799" rtl="0" eaLnBrk="1" latinLnBrk="0" hangingPunct="1"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499799" algn="l" defTabSz="1499799" rtl="0" eaLnBrk="1" latinLnBrk="0" hangingPunct="1"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249698" algn="l" defTabSz="1499799" rtl="0" eaLnBrk="1" latinLnBrk="0" hangingPunct="1"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4pPr>
      <a:lvl5pPr marL="2999598" algn="l" defTabSz="1499799" rtl="0" eaLnBrk="1" latinLnBrk="0" hangingPunct="1"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5pPr>
      <a:lvl6pPr marL="3749497" algn="l" defTabSz="1499799" rtl="0" eaLnBrk="1" latinLnBrk="0" hangingPunct="1"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6pPr>
      <a:lvl7pPr marL="4499397" algn="l" defTabSz="1499799" rtl="0" eaLnBrk="1" latinLnBrk="0" hangingPunct="1"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7pPr>
      <a:lvl8pPr marL="5249296" algn="l" defTabSz="1499799" rtl="0" eaLnBrk="1" latinLnBrk="0" hangingPunct="1"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8pPr>
      <a:lvl9pPr marL="5999196" algn="l" defTabSz="1499799" rtl="0" eaLnBrk="1" latinLnBrk="0" hangingPunct="1"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80048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Outline user</dc:creator>
  <cp:lastModifiedBy>Outline user</cp:lastModifiedBy>
  <cp:revision>4</cp:revision>
  <dcterms:created xsi:type="dcterms:W3CDTF">2017-10-06T01:00:02Z</dcterms:created>
  <dcterms:modified xsi:type="dcterms:W3CDTF">2017-10-06T01:09:37Z</dcterms:modified>
</cp:coreProperties>
</file>