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6427113" cy="18757900"/>
  <p:notesSz cx="9144000" cy="6858000"/>
  <p:defaultTextStyle>
    <a:defPPr>
      <a:defRPr lang="ja-JP"/>
    </a:defPPr>
    <a:lvl1pPr marL="0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1pPr>
    <a:lvl2pPr marL="1290832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2pPr>
    <a:lvl3pPr marL="2581665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3pPr>
    <a:lvl4pPr marL="3872497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4pPr>
    <a:lvl5pPr marL="5163330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5pPr>
    <a:lvl6pPr marL="6454162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6pPr>
    <a:lvl7pPr marL="7744994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7pPr>
    <a:lvl8pPr marL="9035827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8pPr>
    <a:lvl9pPr marL="10326659" algn="l" defTabSz="2581665" rtl="0" eaLnBrk="1" latinLnBrk="0" hangingPunct="1">
      <a:defRPr kumimoji="1" sz="5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41" d="100"/>
          <a:sy n="41" d="100"/>
        </p:scale>
        <p:origin x="-1464" y="-354"/>
      </p:cViewPr>
      <p:guideLst>
        <p:guide orient="horz" pos="71"/>
        <p:guide orient="horz" pos="11748"/>
        <p:guide pos="16576"/>
        <p:guide pos="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82035" y="5827108"/>
            <a:ext cx="22463046" cy="40207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64067" y="10629476"/>
            <a:ext cx="18498980" cy="47936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90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81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72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63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45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744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035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326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76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265609" y="3339082"/>
            <a:ext cx="14048579" cy="7117146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19870" y="3339082"/>
            <a:ext cx="41705288" cy="7117146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98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6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87560" y="12053689"/>
            <a:ext cx="22463046" cy="3725528"/>
          </a:xfrm>
        </p:spPr>
        <p:txBody>
          <a:bodyPr anchor="t"/>
          <a:lstStyle>
            <a:lvl1pPr algn="l">
              <a:defRPr sz="11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87560" y="7950400"/>
            <a:ext cx="22463046" cy="4103289"/>
          </a:xfrm>
        </p:spPr>
        <p:txBody>
          <a:bodyPr anchor="b"/>
          <a:lstStyle>
            <a:lvl1pPr marL="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1pPr>
            <a:lvl2pPr marL="129083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58166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87249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16333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454162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74499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03582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326659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0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19868" y="19461323"/>
            <a:ext cx="27876933" cy="55049226"/>
          </a:xfrm>
        </p:spPr>
        <p:txBody>
          <a:bodyPr/>
          <a:lstStyle>
            <a:lvl1pPr>
              <a:defRPr sz="7900"/>
            </a:lvl1pPr>
            <a:lvl2pPr>
              <a:defRPr sz="6800"/>
            </a:lvl2pPr>
            <a:lvl3pPr>
              <a:defRPr sz="56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437254" y="19461323"/>
            <a:ext cx="27876933" cy="55049226"/>
          </a:xfrm>
        </p:spPr>
        <p:txBody>
          <a:bodyPr/>
          <a:lstStyle>
            <a:lvl1pPr>
              <a:defRPr sz="7900"/>
            </a:lvl1pPr>
            <a:lvl2pPr>
              <a:defRPr sz="6800"/>
            </a:lvl2pPr>
            <a:lvl3pPr>
              <a:defRPr sz="56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22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1356" y="751186"/>
            <a:ext cx="23784402" cy="31263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21356" y="4198819"/>
            <a:ext cx="11676564" cy="1749868"/>
          </a:xfrm>
        </p:spPr>
        <p:txBody>
          <a:bodyPr anchor="b"/>
          <a:lstStyle>
            <a:lvl1pPr marL="0" indent="0">
              <a:buNone/>
              <a:defRPr sz="6800" b="1"/>
            </a:lvl1pPr>
            <a:lvl2pPr marL="1290832" indent="0">
              <a:buNone/>
              <a:defRPr sz="5600" b="1"/>
            </a:lvl2pPr>
            <a:lvl3pPr marL="2581665" indent="0">
              <a:buNone/>
              <a:defRPr sz="5100" b="1"/>
            </a:lvl3pPr>
            <a:lvl4pPr marL="3872497" indent="0">
              <a:buNone/>
              <a:defRPr sz="4500" b="1"/>
            </a:lvl4pPr>
            <a:lvl5pPr marL="5163330" indent="0">
              <a:buNone/>
              <a:defRPr sz="4500" b="1"/>
            </a:lvl5pPr>
            <a:lvl6pPr marL="6454162" indent="0">
              <a:buNone/>
              <a:defRPr sz="4500" b="1"/>
            </a:lvl6pPr>
            <a:lvl7pPr marL="7744994" indent="0">
              <a:buNone/>
              <a:defRPr sz="4500" b="1"/>
            </a:lvl7pPr>
            <a:lvl8pPr marL="9035827" indent="0">
              <a:buNone/>
              <a:defRPr sz="4500" b="1"/>
            </a:lvl8pPr>
            <a:lvl9pPr marL="10326659" indent="0">
              <a:buNone/>
              <a:defRPr sz="4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21356" y="5948686"/>
            <a:ext cx="11676564" cy="10807505"/>
          </a:xfrm>
        </p:spPr>
        <p:txBody>
          <a:bodyPr/>
          <a:lstStyle>
            <a:lvl1pPr>
              <a:defRPr sz="6800"/>
            </a:lvl1pPr>
            <a:lvl2pPr>
              <a:defRPr sz="5600"/>
            </a:lvl2pPr>
            <a:lvl3pPr>
              <a:defRPr sz="51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424609" y="4198819"/>
            <a:ext cx="11681151" cy="1749868"/>
          </a:xfrm>
        </p:spPr>
        <p:txBody>
          <a:bodyPr anchor="b"/>
          <a:lstStyle>
            <a:lvl1pPr marL="0" indent="0">
              <a:buNone/>
              <a:defRPr sz="6800" b="1"/>
            </a:lvl1pPr>
            <a:lvl2pPr marL="1290832" indent="0">
              <a:buNone/>
              <a:defRPr sz="5600" b="1"/>
            </a:lvl2pPr>
            <a:lvl3pPr marL="2581665" indent="0">
              <a:buNone/>
              <a:defRPr sz="5100" b="1"/>
            </a:lvl3pPr>
            <a:lvl4pPr marL="3872497" indent="0">
              <a:buNone/>
              <a:defRPr sz="4500" b="1"/>
            </a:lvl4pPr>
            <a:lvl5pPr marL="5163330" indent="0">
              <a:buNone/>
              <a:defRPr sz="4500" b="1"/>
            </a:lvl5pPr>
            <a:lvl6pPr marL="6454162" indent="0">
              <a:buNone/>
              <a:defRPr sz="4500" b="1"/>
            </a:lvl6pPr>
            <a:lvl7pPr marL="7744994" indent="0">
              <a:buNone/>
              <a:defRPr sz="4500" b="1"/>
            </a:lvl7pPr>
            <a:lvl8pPr marL="9035827" indent="0">
              <a:buNone/>
              <a:defRPr sz="4500" b="1"/>
            </a:lvl8pPr>
            <a:lvl9pPr marL="10326659" indent="0">
              <a:buNone/>
              <a:defRPr sz="4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424609" y="5948686"/>
            <a:ext cx="11681151" cy="10807505"/>
          </a:xfrm>
        </p:spPr>
        <p:txBody>
          <a:bodyPr/>
          <a:lstStyle>
            <a:lvl1pPr>
              <a:defRPr sz="6800"/>
            </a:lvl1pPr>
            <a:lvl2pPr>
              <a:defRPr sz="5600"/>
            </a:lvl2pPr>
            <a:lvl3pPr>
              <a:defRPr sz="51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8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1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10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1358" y="746842"/>
            <a:ext cx="8694337" cy="3178422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332268" y="746844"/>
            <a:ext cx="14773490" cy="16009348"/>
          </a:xfrm>
        </p:spPr>
        <p:txBody>
          <a:bodyPr/>
          <a:lstStyle>
            <a:lvl1pPr>
              <a:defRPr sz="9000"/>
            </a:lvl1pPr>
            <a:lvl2pPr>
              <a:defRPr sz="7900"/>
            </a:lvl2pPr>
            <a:lvl3pPr>
              <a:defRPr sz="68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1358" y="3925266"/>
            <a:ext cx="8694337" cy="12830926"/>
          </a:xfrm>
        </p:spPr>
        <p:txBody>
          <a:bodyPr/>
          <a:lstStyle>
            <a:lvl1pPr marL="0" indent="0">
              <a:buNone/>
              <a:defRPr sz="4000"/>
            </a:lvl1pPr>
            <a:lvl2pPr marL="1290832" indent="0">
              <a:buNone/>
              <a:defRPr sz="3400"/>
            </a:lvl2pPr>
            <a:lvl3pPr marL="2581665" indent="0">
              <a:buNone/>
              <a:defRPr sz="2900"/>
            </a:lvl3pPr>
            <a:lvl4pPr marL="3872497" indent="0">
              <a:buNone/>
              <a:defRPr sz="2500"/>
            </a:lvl4pPr>
            <a:lvl5pPr marL="5163330" indent="0">
              <a:buNone/>
              <a:defRPr sz="2500"/>
            </a:lvl5pPr>
            <a:lvl6pPr marL="6454162" indent="0">
              <a:buNone/>
              <a:defRPr sz="2500"/>
            </a:lvl6pPr>
            <a:lvl7pPr marL="7744994" indent="0">
              <a:buNone/>
              <a:defRPr sz="2500"/>
            </a:lvl7pPr>
            <a:lvl8pPr marL="9035827" indent="0">
              <a:buNone/>
              <a:defRPr sz="2500"/>
            </a:lvl8pPr>
            <a:lvl9pPr marL="10326659" indent="0">
              <a:buNone/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6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9899" y="13130531"/>
            <a:ext cx="15856268" cy="1550133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79899" y="1676054"/>
            <a:ext cx="15856268" cy="11254740"/>
          </a:xfrm>
        </p:spPr>
        <p:txBody>
          <a:bodyPr/>
          <a:lstStyle>
            <a:lvl1pPr marL="0" indent="0">
              <a:buNone/>
              <a:defRPr sz="9000"/>
            </a:lvl1pPr>
            <a:lvl2pPr marL="1290832" indent="0">
              <a:buNone/>
              <a:defRPr sz="7900"/>
            </a:lvl2pPr>
            <a:lvl3pPr marL="2581665" indent="0">
              <a:buNone/>
              <a:defRPr sz="6800"/>
            </a:lvl3pPr>
            <a:lvl4pPr marL="3872497" indent="0">
              <a:buNone/>
              <a:defRPr sz="5600"/>
            </a:lvl4pPr>
            <a:lvl5pPr marL="5163330" indent="0">
              <a:buNone/>
              <a:defRPr sz="5600"/>
            </a:lvl5pPr>
            <a:lvl6pPr marL="6454162" indent="0">
              <a:buNone/>
              <a:defRPr sz="5600"/>
            </a:lvl6pPr>
            <a:lvl7pPr marL="7744994" indent="0">
              <a:buNone/>
              <a:defRPr sz="5600"/>
            </a:lvl7pPr>
            <a:lvl8pPr marL="9035827" indent="0">
              <a:buNone/>
              <a:defRPr sz="5600"/>
            </a:lvl8pPr>
            <a:lvl9pPr marL="10326659" indent="0">
              <a:buNone/>
              <a:defRPr sz="5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79899" y="14680664"/>
            <a:ext cx="15856268" cy="2201447"/>
          </a:xfrm>
        </p:spPr>
        <p:txBody>
          <a:bodyPr/>
          <a:lstStyle>
            <a:lvl1pPr marL="0" indent="0">
              <a:buNone/>
              <a:defRPr sz="4000"/>
            </a:lvl1pPr>
            <a:lvl2pPr marL="1290832" indent="0">
              <a:buNone/>
              <a:defRPr sz="3400"/>
            </a:lvl2pPr>
            <a:lvl3pPr marL="2581665" indent="0">
              <a:buNone/>
              <a:defRPr sz="2900"/>
            </a:lvl3pPr>
            <a:lvl4pPr marL="3872497" indent="0">
              <a:buNone/>
              <a:defRPr sz="2500"/>
            </a:lvl4pPr>
            <a:lvl5pPr marL="5163330" indent="0">
              <a:buNone/>
              <a:defRPr sz="2500"/>
            </a:lvl5pPr>
            <a:lvl6pPr marL="6454162" indent="0">
              <a:buNone/>
              <a:defRPr sz="2500"/>
            </a:lvl6pPr>
            <a:lvl7pPr marL="7744994" indent="0">
              <a:buNone/>
              <a:defRPr sz="2500"/>
            </a:lvl7pPr>
            <a:lvl8pPr marL="9035827" indent="0">
              <a:buNone/>
              <a:defRPr sz="2500"/>
            </a:lvl8pPr>
            <a:lvl9pPr marL="10326659" indent="0">
              <a:buNone/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3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321356" y="751186"/>
            <a:ext cx="23784402" cy="3126317"/>
          </a:xfrm>
          <a:prstGeom prst="rect">
            <a:avLst/>
          </a:prstGeom>
        </p:spPr>
        <p:txBody>
          <a:bodyPr vert="horz" lIns="258166" tIns="129084" rIns="258166" bIns="12908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21356" y="4376844"/>
            <a:ext cx="23784402" cy="12379347"/>
          </a:xfrm>
          <a:prstGeom prst="rect">
            <a:avLst/>
          </a:prstGeom>
        </p:spPr>
        <p:txBody>
          <a:bodyPr vert="horz" lIns="258166" tIns="129084" rIns="258166" bIns="12908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321356" y="17385796"/>
            <a:ext cx="6166326" cy="998685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0D01-BEEC-43B0-9F2B-F006C70759ED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9029265" y="17385796"/>
            <a:ext cx="8368586" cy="998685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8939431" y="17385796"/>
            <a:ext cx="6166326" cy="998685"/>
          </a:xfrm>
          <a:prstGeom prst="rect">
            <a:avLst/>
          </a:prstGeom>
        </p:spPr>
        <p:txBody>
          <a:bodyPr vert="horz" lIns="258166" tIns="129084" rIns="258166" bIns="129084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BBE6-74B3-4448-AE24-BEC3A99A5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46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81665" rtl="0" eaLnBrk="1" latinLnBrk="0" hangingPunct="1">
        <a:spcBef>
          <a:spcPct val="0"/>
        </a:spcBef>
        <a:buNone/>
        <a:defRPr kumimoji="1" sz="1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8125" indent="-968125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097602" indent="-806770" algn="l" defTabSz="25816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900" kern="1200">
          <a:solidFill>
            <a:schemeClr val="tx1"/>
          </a:solidFill>
          <a:latin typeface="+mn-lt"/>
          <a:ea typeface="+mn-ea"/>
          <a:cs typeface="+mn-cs"/>
        </a:defRPr>
      </a:lvl2pPr>
      <a:lvl3pPr marL="3227081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4517913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4pPr>
      <a:lvl5pPr marL="5808746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5pPr>
      <a:lvl6pPr marL="7099578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6pPr>
      <a:lvl7pPr marL="8390411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7pPr>
      <a:lvl8pPr marL="9681243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075" indent="-645416" algn="l" defTabSz="25816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290832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581665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872497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163330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54162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744994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035827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326659" algn="l" defTabSz="2581665" rtl="0" eaLnBrk="1" latinLnBrk="0" hangingPunct="1">
        <a:defRPr kumimoji="1"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06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4</cp:revision>
  <dcterms:created xsi:type="dcterms:W3CDTF">2017-10-06T03:22:09Z</dcterms:created>
  <dcterms:modified xsi:type="dcterms:W3CDTF">2017-10-06T03:28:55Z</dcterms:modified>
</cp:coreProperties>
</file>