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6427113" cy="18757900"/>
  <p:notesSz cx="9144000" cy="6858000"/>
  <p:defaultTextStyle>
    <a:defPPr>
      <a:defRPr lang="ja-JP"/>
    </a:defPPr>
    <a:lvl1pPr marL="0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1pPr>
    <a:lvl2pPr marL="1290832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2pPr>
    <a:lvl3pPr marL="2581665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3pPr>
    <a:lvl4pPr marL="3872497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4pPr>
    <a:lvl5pPr marL="5163330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5pPr>
    <a:lvl6pPr marL="6454162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6pPr>
    <a:lvl7pPr marL="7744994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7pPr>
    <a:lvl8pPr marL="9035827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8pPr>
    <a:lvl9pPr marL="10326659" algn="l" defTabSz="2581665" rtl="0" eaLnBrk="1" latinLnBrk="0" hangingPunct="1">
      <a:defRPr kumimoji="1" sz="5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>
        <p:scale>
          <a:sx n="41" d="100"/>
          <a:sy n="41" d="100"/>
        </p:scale>
        <p:origin x="-1464" y="-354"/>
      </p:cViewPr>
      <p:guideLst>
        <p:guide orient="horz" pos="71"/>
        <p:guide orient="horz" pos="11748"/>
        <p:guide pos="16576"/>
        <p:guide pos="7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982035" y="5827108"/>
            <a:ext cx="22463046" cy="402079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964067" y="10629476"/>
            <a:ext cx="18498980" cy="479368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2908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5816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8724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1633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64541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77449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90358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03266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97692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3055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5265609" y="3339082"/>
            <a:ext cx="14048579" cy="71171466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119870" y="3339082"/>
            <a:ext cx="41705288" cy="71171466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59872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76609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87560" y="12053689"/>
            <a:ext cx="22463046" cy="3725528"/>
          </a:xfrm>
        </p:spPr>
        <p:txBody>
          <a:bodyPr anchor="t"/>
          <a:lstStyle>
            <a:lvl1pPr algn="l">
              <a:defRPr sz="113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087560" y="7950400"/>
            <a:ext cx="22463046" cy="4103289"/>
          </a:xfrm>
        </p:spPr>
        <p:txBody>
          <a:bodyPr anchor="b"/>
          <a:lstStyle>
            <a:lvl1pPr marL="0" indent="0">
              <a:buNone/>
              <a:defRPr sz="5600">
                <a:solidFill>
                  <a:schemeClr val="tx1">
                    <a:tint val="75000"/>
                  </a:schemeClr>
                </a:solidFill>
              </a:defRPr>
            </a:lvl1pPr>
            <a:lvl2pPr marL="1290832" indent="0">
              <a:buNone/>
              <a:defRPr sz="5100">
                <a:solidFill>
                  <a:schemeClr val="tx1">
                    <a:tint val="75000"/>
                  </a:schemeClr>
                </a:solidFill>
              </a:defRPr>
            </a:lvl2pPr>
            <a:lvl3pPr marL="2581665" indent="0">
              <a:buNone/>
              <a:defRPr sz="4500">
                <a:solidFill>
                  <a:schemeClr val="tx1">
                    <a:tint val="75000"/>
                  </a:schemeClr>
                </a:solidFill>
              </a:defRPr>
            </a:lvl3pPr>
            <a:lvl4pPr marL="3872497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4pPr>
            <a:lvl5pPr marL="516333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5pPr>
            <a:lvl6pPr marL="6454162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6pPr>
            <a:lvl7pPr marL="7744994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7pPr>
            <a:lvl8pPr marL="9035827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8pPr>
            <a:lvl9pPr marL="10326659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7208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119868" y="19461323"/>
            <a:ext cx="27876933" cy="55049226"/>
          </a:xfrm>
        </p:spPr>
        <p:txBody>
          <a:bodyPr/>
          <a:lstStyle>
            <a:lvl1pPr>
              <a:defRPr sz="7900"/>
            </a:lvl1pPr>
            <a:lvl2pPr>
              <a:defRPr sz="6800"/>
            </a:lvl2pPr>
            <a:lvl3pPr>
              <a:defRPr sz="5600"/>
            </a:lvl3pPr>
            <a:lvl4pPr>
              <a:defRPr sz="5100"/>
            </a:lvl4pPr>
            <a:lvl5pPr>
              <a:defRPr sz="5100"/>
            </a:lvl5pPr>
            <a:lvl6pPr>
              <a:defRPr sz="5100"/>
            </a:lvl6pPr>
            <a:lvl7pPr>
              <a:defRPr sz="5100"/>
            </a:lvl7pPr>
            <a:lvl8pPr>
              <a:defRPr sz="5100"/>
            </a:lvl8pPr>
            <a:lvl9pPr>
              <a:defRPr sz="5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1437254" y="19461323"/>
            <a:ext cx="27876933" cy="55049226"/>
          </a:xfrm>
        </p:spPr>
        <p:txBody>
          <a:bodyPr/>
          <a:lstStyle>
            <a:lvl1pPr>
              <a:defRPr sz="7900"/>
            </a:lvl1pPr>
            <a:lvl2pPr>
              <a:defRPr sz="6800"/>
            </a:lvl2pPr>
            <a:lvl3pPr>
              <a:defRPr sz="5600"/>
            </a:lvl3pPr>
            <a:lvl4pPr>
              <a:defRPr sz="5100"/>
            </a:lvl4pPr>
            <a:lvl5pPr>
              <a:defRPr sz="5100"/>
            </a:lvl5pPr>
            <a:lvl6pPr>
              <a:defRPr sz="5100"/>
            </a:lvl6pPr>
            <a:lvl7pPr>
              <a:defRPr sz="5100"/>
            </a:lvl7pPr>
            <a:lvl8pPr>
              <a:defRPr sz="5100"/>
            </a:lvl8pPr>
            <a:lvl9pPr>
              <a:defRPr sz="5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22278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21356" y="751186"/>
            <a:ext cx="23784402" cy="3126317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321356" y="4198819"/>
            <a:ext cx="11676564" cy="1749868"/>
          </a:xfrm>
        </p:spPr>
        <p:txBody>
          <a:bodyPr anchor="b"/>
          <a:lstStyle>
            <a:lvl1pPr marL="0" indent="0">
              <a:buNone/>
              <a:defRPr sz="6800" b="1"/>
            </a:lvl1pPr>
            <a:lvl2pPr marL="1290832" indent="0">
              <a:buNone/>
              <a:defRPr sz="5600" b="1"/>
            </a:lvl2pPr>
            <a:lvl3pPr marL="2581665" indent="0">
              <a:buNone/>
              <a:defRPr sz="5100" b="1"/>
            </a:lvl3pPr>
            <a:lvl4pPr marL="3872497" indent="0">
              <a:buNone/>
              <a:defRPr sz="4500" b="1"/>
            </a:lvl4pPr>
            <a:lvl5pPr marL="5163330" indent="0">
              <a:buNone/>
              <a:defRPr sz="4500" b="1"/>
            </a:lvl5pPr>
            <a:lvl6pPr marL="6454162" indent="0">
              <a:buNone/>
              <a:defRPr sz="4500" b="1"/>
            </a:lvl6pPr>
            <a:lvl7pPr marL="7744994" indent="0">
              <a:buNone/>
              <a:defRPr sz="4500" b="1"/>
            </a:lvl7pPr>
            <a:lvl8pPr marL="9035827" indent="0">
              <a:buNone/>
              <a:defRPr sz="4500" b="1"/>
            </a:lvl8pPr>
            <a:lvl9pPr marL="10326659" indent="0">
              <a:buNone/>
              <a:defRPr sz="4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321356" y="5948686"/>
            <a:ext cx="11676564" cy="10807505"/>
          </a:xfrm>
        </p:spPr>
        <p:txBody>
          <a:bodyPr/>
          <a:lstStyle>
            <a:lvl1pPr>
              <a:defRPr sz="6800"/>
            </a:lvl1pPr>
            <a:lvl2pPr>
              <a:defRPr sz="5600"/>
            </a:lvl2pPr>
            <a:lvl3pPr>
              <a:defRPr sz="5100"/>
            </a:lvl3pPr>
            <a:lvl4pPr>
              <a:defRPr sz="4500"/>
            </a:lvl4pPr>
            <a:lvl5pPr>
              <a:defRPr sz="4500"/>
            </a:lvl5pPr>
            <a:lvl6pPr>
              <a:defRPr sz="4500"/>
            </a:lvl6pPr>
            <a:lvl7pPr>
              <a:defRPr sz="4500"/>
            </a:lvl7pPr>
            <a:lvl8pPr>
              <a:defRPr sz="4500"/>
            </a:lvl8pPr>
            <a:lvl9pPr>
              <a:defRPr sz="4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3424609" y="4198819"/>
            <a:ext cx="11681151" cy="1749868"/>
          </a:xfrm>
        </p:spPr>
        <p:txBody>
          <a:bodyPr anchor="b"/>
          <a:lstStyle>
            <a:lvl1pPr marL="0" indent="0">
              <a:buNone/>
              <a:defRPr sz="6800" b="1"/>
            </a:lvl1pPr>
            <a:lvl2pPr marL="1290832" indent="0">
              <a:buNone/>
              <a:defRPr sz="5600" b="1"/>
            </a:lvl2pPr>
            <a:lvl3pPr marL="2581665" indent="0">
              <a:buNone/>
              <a:defRPr sz="5100" b="1"/>
            </a:lvl3pPr>
            <a:lvl4pPr marL="3872497" indent="0">
              <a:buNone/>
              <a:defRPr sz="4500" b="1"/>
            </a:lvl4pPr>
            <a:lvl5pPr marL="5163330" indent="0">
              <a:buNone/>
              <a:defRPr sz="4500" b="1"/>
            </a:lvl5pPr>
            <a:lvl6pPr marL="6454162" indent="0">
              <a:buNone/>
              <a:defRPr sz="4500" b="1"/>
            </a:lvl6pPr>
            <a:lvl7pPr marL="7744994" indent="0">
              <a:buNone/>
              <a:defRPr sz="4500" b="1"/>
            </a:lvl7pPr>
            <a:lvl8pPr marL="9035827" indent="0">
              <a:buNone/>
              <a:defRPr sz="4500" b="1"/>
            </a:lvl8pPr>
            <a:lvl9pPr marL="10326659" indent="0">
              <a:buNone/>
              <a:defRPr sz="4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3424609" y="5948686"/>
            <a:ext cx="11681151" cy="10807505"/>
          </a:xfrm>
        </p:spPr>
        <p:txBody>
          <a:bodyPr/>
          <a:lstStyle>
            <a:lvl1pPr>
              <a:defRPr sz="6800"/>
            </a:lvl1pPr>
            <a:lvl2pPr>
              <a:defRPr sz="5600"/>
            </a:lvl2pPr>
            <a:lvl3pPr>
              <a:defRPr sz="5100"/>
            </a:lvl3pPr>
            <a:lvl4pPr>
              <a:defRPr sz="4500"/>
            </a:lvl4pPr>
            <a:lvl5pPr>
              <a:defRPr sz="4500"/>
            </a:lvl5pPr>
            <a:lvl6pPr>
              <a:defRPr sz="4500"/>
            </a:lvl6pPr>
            <a:lvl7pPr>
              <a:defRPr sz="4500"/>
            </a:lvl7pPr>
            <a:lvl8pPr>
              <a:defRPr sz="4500"/>
            </a:lvl8pPr>
            <a:lvl9pPr>
              <a:defRPr sz="4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43803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0811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4106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21358" y="746842"/>
            <a:ext cx="8694337" cy="3178422"/>
          </a:xfrm>
        </p:spPr>
        <p:txBody>
          <a:bodyPr anchor="b"/>
          <a:lstStyle>
            <a:lvl1pPr algn="l">
              <a:defRPr sz="56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0332268" y="746844"/>
            <a:ext cx="14773490" cy="16009348"/>
          </a:xfrm>
        </p:spPr>
        <p:txBody>
          <a:bodyPr/>
          <a:lstStyle>
            <a:lvl1pPr>
              <a:defRPr sz="9000"/>
            </a:lvl1pPr>
            <a:lvl2pPr>
              <a:defRPr sz="7900"/>
            </a:lvl2pPr>
            <a:lvl3pPr>
              <a:defRPr sz="6800"/>
            </a:lvl3pPr>
            <a:lvl4pPr>
              <a:defRPr sz="5600"/>
            </a:lvl4pPr>
            <a:lvl5pPr>
              <a:defRPr sz="5600"/>
            </a:lvl5pPr>
            <a:lvl6pPr>
              <a:defRPr sz="5600"/>
            </a:lvl6pPr>
            <a:lvl7pPr>
              <a:defRPr sz="5600"/>
            </a:lvl7pPr>
            <a:lvl8pPr>
              <a:defRPr sz="5600"/>
            </a:lvl8pPr>
            <a:lvl9pPr>
              <a:defRPr sz="5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21358" y="3925266"/>
            <a:ext cx="8694337" cy="12830926"/>
          </a:xfrm>
        </p:spPr>
        <p:txBody>
          <a:bodyPr/>
          <a:lstStyle>
            <a:lvl1pPr marL="0" indent="0">
              <a:buNone/>
              <a:defRPr sz="4000"/>
            </a:lvl1pPr>
            <a:lvl2pPr marL="1290832" indent="0">
              <a:buNone/>
              <a:defRPr sz="3400"/>
            </a:lvl2pPr>
            <a:lvl3pPr marL="2581665" indent="0">
              <a:buNone/>
              <a:defRPr sz="2900"/>
            </a:lvl3pPr>
            <a:lvl4pPr marL="3872497" indent="0">
              <a:buNone/>
              <a:defRPr sz="2500"/>
            </a:lvl4pPr>
            <a:lvl5pPr marL="5163330" indent="0">
              <a:buNone/>
              <a:defRPr sz="2500"/>
            </a:lvl5pPr>
            <a:lvl6pPr marL="6454162" indent="0">
              <a:buNone/>
              <a:defRPr sz="2500"/>
            </a:lvl6pPr>
            <a:lvl7pPr marL="7744994" indent="0">
              <a:buNone/>
              <a:defRPr sz="2500"/>
            </a:lvl7pPr>
            <a:lvl8pPr marL="9035827" indent="0">
              <a:buNone/>
              <a:defRPr sz="2500"/>
            </a:lvl8pPr>
            <a:lvl9pPr marL="10326659" indent="0">
              <a:buNone/>
              <a:defRPr sz="2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98680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179899" y="13130531"/>
            <a:ext cx="15856268" cy="1550133"/>
          </a:xfrm>
        </p:spPr>
        <p:txBody>
          <a:bodyPr anchor="b"/>
          <a:lstStyle>
            <a:lvl1pPr algn="l">
              <a:defRPr sz="56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79899" y="1676054"/>
            <a:ext cx="15856268" cy="11254740"/>
          </a:xfrm>
        </p:spPr>
        <p:txBody>
          <a:bodyPr/>
          <a:lstStyle>
            <a:lvl1pPr marL="0" indent="0">
              <a:buNone/>
              <a:defRPr sz="9000"/>
            </a:lvl1pPr>
            <a:lvl2pPr marL="1290832" indent="0">
              <a:buNone/>
              <a:defRPr sz="7900"/>
            </a:lvl2pPr>
            <a:lvl3pPr marL="2581665" indent="0">
              <a:buNone/>
              <a:defRPr sz="6800"/>
            </a:lvl3pPr>
            <a:lvl4pPr marL="3872497" indent="0">
              <a:buNone/>
              <a:defRPr sz="5600"/>
            </a:lvl4pPr>
            <a:lvl5pPr marL="5163330" indent="0">
              <a:buNone/>
              <a:defRPr sz="5600"/>
            </a:lvl5pPr>
            <a:lvl6pPr marL="6454162" indent="0">
              <a:buNone/>
              <a:defRPr sz="5600"/>
            </a:lvl6pPr>
            <a:lvl7pPr marL="7744994" indent="0">
              <a:buNone/>
              <a:defRPr sz="5600"/>
            </a:lvl7pPr>
            <a:lvl8pPr marL="9035827" indent="0">
              <a:buNone/>
              <a:defRPr sz="5600"/>
            </a:lvl8pPr>
            <a:lvl9pPr marL="10326659" indent="0">
              <a:buNone/>
              <a:defRPr sz="56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179899" y="14680664"/>
            <a:ext cx="15856268" cy="2201447"/>
          </a:xfrm>
        </p:spPr>
        <p:txBody>
          <a:bodyPr/>
          <a:lstStyle>
            <a:lvl1pPr marL="0" indent="0">
              <a:buNone/>
              <a:defRPr sz="4000"/>
            </a:lvl1pPr>
            <a:lvl2pPr marL="1290832" indent="0">
              <a:buNone/>
              <a:defRPr sz="3400"/>
            </a:lvl2pPr>
            <a:lvl3pPr marL="2581665" indent="0">
              <a:buNone/>
              <a:defRPr sz="2900"/>
            </a:lvl3pPr>
            <a:lvl4pPr marL="3872497" indent="0">
              <a:buNone/>
              <a:defRPr sz="2500"/>
            </a:lvl4pPr>
            <a:lvl5pPr marL="5163330" indent="0">
              <a:buNone/>
              <a:defRPr sz="2500"/>
            </a:lvl5pPr>
            <a:lvl6pPr marL="6454162" indent="0">
              <a:buNone/>
              <a:defRPr sz="2500"/>
            </a:lvl6pPr>
            <a:lvl7pPr marL="7744994" indent="0">
              <a:buNone/>
              <a:defRPr sz="2500"/>
            </a:lvl7pPr>
            <a:lvl8pPr marL="9035827" indent="0">
              <a:buNone/>
              <a:defRPr sz="2500"/>
            </a:lvl8pPr>
            <a:lvl9pPr marL="10326659" indent="0">
              <a:buNone/>
              <a:defRPr sz="2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93349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321356" y="751186"/>
            <a:ext cx="23784402" cy="3126317"/>
          </a:xfrm>
          <a:prstGeom prst="rect">
            <a:avLst/>
          </a:prstGeom>
        </p:spPr>
        <p:txBody>
          <a:bodyPr vert="horz" lIns="258166" tIns="129084" rIns="258166" bIns="12908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321356" y="4376844"/>
            <a:ext cx="23784402" cy="12379347"/>
          </a:xfrm>
          <a:prstGeom prst="rect">
            <a:avLst/>
          </a:prstGeom>
        </p:spPr>
        <p:txBody>
          <a:bodyPr vert="horz" lIns="258166" tIns="129084" rIns="258166" bIns="12908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321356" y="17385796"/>
            <a:ext cx="6166326" cy="998685"/>
          </a:xfrm>
          <a:prstGeom prst="rect">
            <a:avLst/>
          </a:prstGeom>
        </p:spPr>
        <p:txBody>
          <a:bodyPr vert="horz" lIns="258166" tIns="129084" rIns="258166" bIns="129084" rtlCol="0" anchor="ctr"/>
          <a:lstStyle>
            <a:lvl1pPr algn="l">
              <a:defRPr sz="3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A10D01-BEEC-43B0-9F2B-F006C70759ED}" type="datetimeFigureOut">
              <a:rPr kumimoji="1" lang="ja-JP" altLang="en-US" smtClean="0"/>
              <a:t>2017/10/6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9029265" y="17385796"/>
            <a:ext cx="8368586" cy="998685"/>
          </a:xfrm>
          <a:prstGeom prst="rect">
            <a:avLst/>
          </a:prstGeom>
        </p:spPr>
        <p:txBody>
          <a:bodyPr vert="horz" lIns="258166" tIns="129084" rIns="258166" bIns="129084" rtlCol="0" anchor="ctr"/>
          <a:lstStyle>
            <a:lvl1pPr algn="ctr">
              <a:defRPr sz="3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8939431" y="17385796"/>
            <a:ext cx="6166326" cy="998685"/>
          </a:xfrm>
          <a:prstGeom prst="rect">
            <a:avLst/>
          </a:prstGeom>
        </p:spPr>
        <p:txBody>
          <a:bodyPr vert="horz" lIns="258166" tIns="129084" rIns="258166" bIns="129084" rtlCol="0" anchor="ctr"/>
          <a:lstStyle>
            <a:lvl1pPr algn="r">
              <a:defRPr sz="3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B1BBE6-74B3-4448-AE24-BEC3A99A54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5463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581665" rtl="0" eaLnBrk="1" latinLnBrk="0" hangingPunct="1">
        <a:spcBef>
          <a:spcPct val="0"/>
        </a:spcBef>
        <a:buNone/>
        <a:defRPr kumimoji="1" sz="12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68125" indent="-968125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0" kern="1200">
          <a:solidFill>
            <a:schemeClr val="tx1"/>
          </a:solidFill>
          <a:latin typeface="+mn-lt"/>
          <a:ea typeface="+mn-ea"/>
          <a:cs typeface="+mn-cs"/>
        </a:defRPr>
      </a:lvl1pPr>
      <a:lvl2pPr marL="2097602" indent="-806770" algn="l" defTabSz="2581665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7900" kern="1200">
          <a:solidFill>
            <a:schemeClr val="tx1"/>
          </a:solidFill>
          <a:latin typeface="+mn-lt"/>
          <a:ea typeface="+mn-ea"/>
          <a:cs typeface="+mn-cs"/>
        </a:defRPr>
      </a:lvl2pPr>
      <a:lvl3pPr marL="3227081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6800" kern="1200">
          <a:solidFill>
            <a:schemeClr val="tx1"/>
          </a:solidFill>
          <a:latin typeface="+mn-lt"/>
          <a:ea typeface="+mn-ea"/>
          <a:cs typeface="+mn-cs"/>
        </a:defRPr>
      </a:lvl3pPr>
      <a:lvl4pPr marL="4517913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4pPr>
      <a:lvl5pPr marL="5808746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5pPr>
      <a:lvl6pPr marL="7099578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6pPr>
      <a:lvl7pPr marL="8390411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7pPr>
      <a:lvl8pPr marL="9681243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8pPr>
      <a:lvl9pPr marL="10972075" indent="-645416" algn="l" defTabSz="25816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1pPr>
      <a:lvl2pPr marL="1290832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2pPr>
      <a:lvl3pPr marL="2581665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3pPr>
      <a:lvl4pPr marL="3872497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4pPr>
      <a:lvl5pPr marL="5163330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5pPr>
      <a:lvl6pPr marL="6454162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6pPr>
      <a:lvl7pPr marL="7744994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7pPr>
      <a:lvl8pPr marL="9035827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8pPr>
      <a:lvl9pPr marL="10326659" algn="l" defTabSz="2581665" rtl="0" eaLnBrk="1" latinLnBrk="0" hangingPunct="1">
        <a:defRPr kumimoji="1" sz="5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690629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Outline user</dc:creator>
  <cp:lastModifiedBy>Outline user</cp:lastModifiedBy>
  <cp:revision>4</cp:revision>
  <dcterms:created xsi:type="dcterms:W3CDTF">2017-10-06T03:22:09Z</dcterms:created>
  <dcterms:modified xsi:type="dcterms:W3CDTF">2017-10-06T03:28:55Z</dcterms:modified>
</cp:coreProperties>
</file>

<file path=docProps/thumbnail.jpeg>
</file>