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8757900" cy="26427113"/>
  <p:notesSz cx="6858000" cy="9144000"/>
  <p:defaultTextStyle>
    <a:defPPr>
      <a:defRPr lang="ja-JP"/>
    </a:defPPr>
    <a:lvl1pPr marL="0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1pPr>
    <a:lvl2pPr marL="1290832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2pPr>
    <a:lvl3pPr marL="2581665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3pPr>
    <a:lvl4pPr marL="3872497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4pPr>
    <a:lvl5pPr marL="5163330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5pPr>
    <a:lvl6pPr marL="6454162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6pPr>
    <a:lvl7pPr marL="7744994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7pPr>
    <a:lvl8pPr marL="9035827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8pPr>
    <a:lvl9pPr marL="10326659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>
        <p:scale>
          <a:sx n="30" d="100"/>
          <a:sy n="30" d="100"/>
        </p:scale>
        <p:origin x="-2502" y="-156"/>
      </p:cViewPr>
      <p:guideLst>
        <p:guide orient="horz" pos="69"/>
        <p:guide orient="horz" pos="16579"/>
        <p:guide pos="11750"/>
        <p:guide pos="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406844" y="8209536"/>
            <a:ext cx="15944215" cy="566470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813685" y="14975363"/>
            <a:ext cx="13130531" cy="675359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2908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5816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8724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51633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64541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774499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90358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03266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97692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3055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2129419" y="4704274"/>
            <a:ext cx="9971647" cy="100270093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214476" y="4704274"/>
            <a:ext cx="29602311" cy="10027009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59872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76609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1745" y="16981869"/>
            <a:ext cx="15944215" cy="5248719"/>
          </a:xfrm>
        </p:spPr>
        <p:txBody>
          <a:bodyPr anchor="t"/>
          <a:lstStyle>
            <a:lvl1pPr algn="l">
              <a:defRPr sz="113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481745" y="11200941"/>
            <a:ext cx="15944215" cy="5780929"/>
          </a:xfrm>
        </p:spPr>
        <p:txBody>
          <a:bodyPr anchor="b"/>
          <a:lstStyle>
            <a:lvl1pPr marL="0" indent="0">
              <a:buNone/>
              <a:defRPr sz="5600">
                <a:solidFill>
                  <a:schemeClr val="tx1">
                    <a:tint val="75000"/>
                  </a:schemeClr>
                </a:solidFill>
              </a:defRPr>
            </a:lvl1pPr>
            <a:lvl2pPr marL="1290832" indent="0">
              <a:buNone/>
              <a:defRPr sz="5100">
                <a:solidFill>
                  <a:schemeClr val="tx1">
                    <a:tint val="75000"/>
                  </a:schemeClr>
                </a:solidFill>
              </a:defRPr>
            </a:lvl2pPr>
            <a:lvl3pPr marL="2581665" indent="0">
              <a:buNone/>
              <a:defRPr sz="4500">
                <a:solidFill>
                  <a:schemeClr val="tx1">
                    <a:tint val="75000"/>
                  </a:schemeClr>
                </a:solidFill>
              </a:defRPr>
            </a:lvl3pPr>
            <a:lvl4pPr marL="3872497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4pPr>
            <a:lvl5pPr marL="516333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5pPr>
            <a:lvl6pPr marL="6454162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6pPr>
            <a:lvl7pPr marL="7744994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7pPr>
            <a:lvl8pPr marL="9035827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8pPr>
            <a:lvl9pPr marL="10326659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72088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214475" y="27418132"/>
            <a:ext cx="19786979" cy="77556236"/>
          </a:xfrm>
        </p:spPr>
        <p:txBody>
          <a:bodyPr/>
          <a:lstStyle>
            <a:lvl1pPr>
              <a:defRPr sz="7900"/>
            </a:lvl1pPr>
            <a:lvl2pPr>
              <a:defRPr sz="6800"/>
            </a:lvl2pPr>
            <a:lvl3pPr>
              <a:defRPr sz="5600"/>
            </a:lvl3pPr>
            <a:lvl4pPr>
              <a:defRPr sz="5100"/>
            </a:lvl4pPr>
            <a:lvl5pPr>
              <a:defRPr sz="5100"/>
            </a:lvl5pPr>
            <a:lvl6pPr>
              <a:defRPr sz="5100"/>
            </a:lvl6pPr>
            <a:lvl7pPr>
              <a:defRPr sz="5100"/>
            </a:lvl7pPr>
            <a:lvl8pPr>
              <a:defRPr sz="5100"/>
            </a:lvl8pPr>
            <a:lvl9pPr>
              <a:defRPr sz="5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2314086" y="27418132"/>
            <a:ext cx="19786979" cy="77556236"/>
          </a:xfrm>
        </p:spPr>
        <p:txBody>
          <a:bodyPr/>
          <a:lstStyle>
            <a:lvl1pPr>
              <a:defRPr sz="7900"/>
            </a:lvl1pPr>
            <a:lvl2pPr>
              <a:defRPr sz="6800"/>
            </a:lvl2pPr>
            <a:lvl3pPr>
              <a:defRPr sz="5600"/>
            </a:lvl3pPr>
            <a:lvl4pPr>
              <a:defRPr sz="5100"/>
            </a:lvl4pPr>
            <a:lvl5pPr>
              <a:defRPr sz="5100"/>
            </a:lvl5pPr>
            <a:lvl6pPr>
              <a:defRPr sz="5100"/>
            </a:lvl6pPr>
            <a:lvl7pPr>
              <a:defRPr sz="5100"/>
            </a:lvl7pPr>
            <a:lvl8pPr>
              <a:defRPr sz="5100"/>
            </a:lvl8pPr>
            <a:lvl9pPr>
              <a:defRPr sz="5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22278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37895" y="1058311"/>
            <a:ext cx="16882110" cy="4404519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37895" y="5915516"/>
            <a:ext cx="8287996" cy="2465306"/>
          </a:xfrm>
        </p:spPr>
        <p:txBody>
          <a:bodyPr anchor="b"/>
          <a:lstStyle>
            <a:lvl1pPr marL="0" indent="0">
              <a:buNone/>
              <a:defRPr sz="6800" b="1"/>
            </a:lvl1pPr>
            <a:lvl2pPr marL="1290832" indent="0">
              <a:buNone/>
              <a:defRPr sz="5600" b="1"/>
            </a:lvl2pPr>
            <a:lvl3pPr marL="2581665" indent="0">
              <a:buNone/>
              <a:defRPr sz="5100" b="1"/>
            </a:lvl3pPr>
            <a:lvl4pPr marL="3872497" indent="0">
              <a:buNone/>
              <a:defRPr sz="4500" b="1"/>
            </a:lvl4pPr>
            <a:lvl5pPr marL="5163330" indent="0">
              <a:buNone/>
              <a:defRPr sz="4500" b="1"/>
            </a:lvl5pPr>
            <a:lvl6pPr marL="6454162" indent="0">
              <a:buNone/>
              <a:defRPr sz="4500" b="1"/>
            </a:lvl6pPr>
            <a:lvl7pPr marL="7744994" indent="0">
              <a:buNone/>
              <a:defRPr sz="4500" b="1"/>
            </a:lvl7pPr>
            <a:lvl8pPr marL="9035827" indent="0">
              <a:buNone/>
              <a:defRPr sz="4500" b="1"/>
            </a:lvl8pPr>
            <a:lvl9pPr marL="10326659" indent="0">
              <a:buNone/>
              <a:defRPr sz="4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937895" y="8380821"/>
            <a:ext cx="8287996" cy="15226180"/>
          </a:xfrm>
        </p:spPr>
        <p:txBody>
          <a:bodyPr/>
          <a:lstStyle>
            <a:lvl1pPr>
              <a:defRPr sz="6800"/>
            </a:lvl1pPr>
            <a:lvl2pPr>
              <a:defRPr sz="5600"/>
            </a:lvl2pPr>
            <a:lvl3pPr>
              <a:defRPr sz="5100"/>
            </a:lvl3pPr>
            <a:lvl4pPr>
              <a:defRPr sz="4500"/>
            </a:lvl4pPr>
            <a:lvl5pPr>
              <a:defRPr sz="4500"/>
            </a:lvl5pPr>
            <a:lvl6pPr>
              <a:defRPr sz="4500"/>
            </a:lvl6pPr>
            <a:lvl7pPr>
              <a:defRPr sz="4500"/>
            </a:lvl7pPr>
            <a:lvl8pPr>
              <a:defRPr sz="4500"/>
            </a:lvl8pPr>
            <a:lvl9pPr>
              <a:defRPr sz="4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528755" y="5915516"/>
            <a:ext cx="8291252" cy="2465306"/>
          </a:xfrm>
        </p:spPr>
        <p:txBody>
          <a:bodyPr anchor="b"/>
          <a:lstStyle>
            <a:lvl1pPr marL="0" indent="0">
              <a:buNone/>
              <a:defRPr sz="6800" b="1"/>
            </a:lvl1pPr>
            <a:lvl2pPr marL="1290832" indent="0">
              <a:buNone/>
              <a:defRPr sz="5600" b="1"/>
            </a:lvl2pPr>
            <a:lvl3pPr marL="2581665" indent="0">
              <a:buNone/>
              <a:defRPr sz="5100" b="1"/>
            </a:lvl3pPr>
            <a:lvl4pPr marL="3872497" indent="0">
              <a:buNone/>
              <a:defRPr sz="4500" b="1"/>
            </a:lvl4pPr>
            <a:lvl5pPr marL="5163330" indent="0">
              <a:buNone/>
              <a:defRPr sz="4500" b="1"/>
            </a:lvl5pPr>
            <a:lvl6pPr marL="6454162" indent="0">
              <a:buNone/>
              <a:defRPr sz="4500" b="1"/>
            </a:lvl6pPr>
            <a:lvl7pPr marL="7744994" indent="0">
              <a:buNone/>
              <a:defRPr sz="4500" b="1"/>
            </a:lvl7pPr>
            <a:lvl8pPr marL="9035827" indent="0">
              <a:buNone/>
              <a:defRPr sz="4500" b="1"/>
            </a:lvl8pPr>
            <a:lvl9pPr marL="10326659" indent="0">
              <a:buNone/>
              <a:defRPr sz="4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9528755" y="8380821"/>
            <a:ext cx="8291252" cy="15226180"/>
          </a:xfrm>
        </p:spPr>
        <p:txBody>
          <a:bodyPr/>
          <a:lstStyle>
            <a:lvl1pPr>
              <a:defRPr sz="6800"/>
            </a:lvl1pPr>
            <a:lvl2pPr>
              <a:defRPr sz="5600"/>
            </a:lvl2pPr>
            <a:lvl3pPr>
              <a:defRPr sz="5100"/>
            </a:lvl3pPr>
            <a:lvl4pPr>
              <a:defRPr sz="4500"/>
            </a:lvl4pPr>
            <a:lvl5pPr>
              <a:defRPr sz="4500"/>
            </a:lvl5pPr>
            <a:lvl6pPr>
              <a:defRPr sz="4500"/>
            </a:lvl6pPr>
            <a:lvl7pPr>
              <a:defRPr sz="4500"/>
            </a:lvl7pPr>
            <a:lvl8pPr>
              <a:defRPr sz="4500"/>
            </a:lvl8pPr>
            <a:lvl9pPr>
              <a:defRPr sz="4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43803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0811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4106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37897" y="1052190"/>
            <a:ext cx="6171219" cy="4477928"/>
          </a:xfrm>
        </p:spPr>
        <p:txBody>
          <a:bodyPr anchor="b"/>
          <a:lstStyle>
            <a:lvl1pPr algn="l">
              <a:defRPr sz="56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7333818" y="1052193"/>
            <a:ext cx="10486187" cy="22554809"/>
          </a:xfrm>
        </p:spPr>
        <p:txBody>
          <a:bodyPr/>
          <a:lstStyle>
            <a:lvl1pPr>
              <a:defRPr sz="9000"/>
            </a:lvl1pPr>
            <a:lvl2pPr>
              <a:defRPr sz="7900"/>
            </a:lvl2pPr>
            <a:lvl3pPr>
              <a:defRPr sz="6800"/>
            </a:lvl3pPr>
            <a:lvl4pPr>
              <a:defRPr sz="5600"/>
            </a:lvl4pPr>
            <a:lvl5pPr>
              <a:defRPr sz="5600"/>
            </a:lvl5pPr>
            <a:lvl6pPr>
              <a:defRPr sz="5600"/>
            </a:lvl6pPr>
            <a:lvl7pPr>
              <a:defRPr sz="5600"/>
            </a:lvl7pPr>
            <a:lvl8pPr>
              <a:defRPr sz="5600"/>
            </a:lvl8pPr>
            <a:lvl9pPr>
              <a:defRPr sz="5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937897" y="5530121"/>
            <a:ext cx="6171219" cy="18076881"/>
          </a:xfrm>
        </p:spPr>
        <p:txBody>
          <a:bodyPr/>
          <a:lstStyle>
            <a:lvl1pPr marL="0" indent="0">
              <a:buNone/>
              <a:defRPr sz="4000"/>
            </a:lvl1pPr>
            <a:lvl2pPr marL="1290832" indent="0">
              <a:buNone/>
              <a:defRPr sz="3400"/>
            </a:lvl2pPr>
            <a:lvl3pPr marL="2581665" indent="0">
              <a:buNone/>
              <a:defRPr sz="2900"/>
            </a:lvl3pPr>
            <a:lvl4pPr marL="3872497" indent="0">
              <a:buNone/>
              <a:defRPr sz="2500"/>
            </a:lvl4pPr>
            <a:lvl5pPr marL="5163330" indent="0">
              <a:buNone/>
              <a:defRPr sz="2500"/>
            </a:lvl5pPr>
            <a:lvl6pPr marL="6454162" indent="0">
              <a:buNone/>
              <a:defRPr sz="2500"/>
            </a:lvl6pPr>
            <a:lvl7pPr marL="7744994" indent="0">
              <a:buNone/>
              <a:defRPr sz="2500"/>
            </a:lvl7pPr>
            <a:lvl8pPr marL="9035827" indent="0">
              <a:buNone/>
              <a:defRPr sz="2500"/>
            </a:lvl8pPr>
            <a:lvl9pPr marL="10326659" indent="0">
              <a:buNone/>
              <a:defRPr sz="2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98680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676680" y="18498981"/>
            <a:ext cx="11254740" cy="2183909"/>
          </a:xfrm>
        </p:spPr>
        <p:txBody>
          <a:bodyPr anchor="b"/>
          <a:lstStyle>
            <a:lvl1pPr algn="l">
              <a:defRPr sz="56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676680" y="2361313"/>
            <a:ext cx="11254740" cy="15856268"/>
          </a:xfrm>
        </p:spPr>
        <p:txBody>
          <a:bodyPr/>
          <a:lstStyle>
            <a:lvl1pPr marL="0" indent="0">
              <a:buNone/>
              <a:defRPr sz="9000"/>
            </a:lvl1pPr>
            <a:lvl2pPr marL="1290832" indent="0">
              <a:buNone/>
              <a:defRPr sz="7900"/>
            </a:lvl2pPr>
            <a:lvl3pPr marL="2581665" indent="0">
              <a:buNone/>
              <a:defRPr sz="6800"/>
            </a:lvl3pPr>
            <a:lvl4pPr marL="3872497" indent="0">
              <a:buNone/>
              <a:defRPr sz="5600"/>
            </a:lvl4pPr>
            <a:lvl5pPr marL="5163330" indent="0">
              <a:buNone/>
              <a:defRPr sz="5600"/>
            </a:lvl5pPr>
            <a:lvl6pPr marL="6454162" indent="0">
              <a:buNone/>
              <a:defRPr sz="5600"/>
            </a:lvl6pPr>
            <a:lvl7pPr marL="7744994" indent="0">
              <a:buNone/>
              <a:defRPr sz="5600"/>
            </a:lvl7pPr>
            <a:lvl8pPr marL="9035827" indent="0">
              <a:buNone/>
              <a:defRPr sz="5600"/>
            </a:lvl8pPr>
            <a:lvl9pPr marL="10326659" indent="0">
              <a:buNone/>
              <a:defRPr sz="56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676680" y="20682890"/>
            <a:ext cx="11254740" cy="3101514"/>
          </a:xfrm>
        </p:spPr>
        <p:txBody>
          <a:bodyPr/>
          <a:lstStyle>
            <a:lvl1pPr marL="0" indent="0">
              <a:buNone/>
              <a:defRPr sz="4000"/>
            </a:lvl1pPr>
            <a:lvl2pPr marL="1290832" indent="0">
              <a:buNone/>
              <a:defRPr sz="3400"/>
            </a:lvl2pPr>
            <a:lvl3pPr marL="2581665" indent="0">
              <a:buNone/>
              <a:defRPr sz="2900"/>
            </a:lvl3pPr>
            <a:lvl4pPr marL="3872497" indent="0">
              <a:buNone/>
              <a:defRPr sz="2500"/>
            </a:lvl4pPr>
            <a:lvl5pPr marL="5163330" indent="0">
              <a:buNone/>
              <a:defRPr sz="2500"/>
            </a:lvl5pPr>
            <a:lvl6pPr marL="6454162" indent="0">
              <a:buNone/>
              <a:defRPr sz="2500"/>
            </a:lvl6pPr>
            <a:lvl7pPr marL="7744994" indent="0">
              <a:buNone/>
              <a:defRPr sz="2500"/>
            </a:lvl7pPr>
            <a:lvl8pPr marL="9035827" indent="0">
              <a:buNone/>
              <a:defRPr sz="2500"/>
            </a:lvl8pPr>
            <a:lvl9pPr marL="10326659" indent="0">
              <a:buNone/>
              <a:defRPr sz="2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93349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937895" y="1058311"/>
            <a:ext cx="16882110" cy="4404519"/>
          </a:xfrm>
          <a:prstGeom prst="rect">
            <a:avLst/>
          </a:prstGeom>
        </p:spPr>
        <p:txBody>
          <a:bodyPr vert="horz" lIns="258166" tIns="129084" rIns="258166" bIns="129084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37895" y="6166328"/>
            <a:ext cx="16882110" cy="17440673"/>
          </a:xfrm>
          <a:prstGeom prst="rect">
            <a:avLst/>
          </a:prstGeom>
        </p:spPr>
        <p:txBody>
          <a:bodyPr vert="horz" lIns="258166" tIns="129084" rIns="258166" bIns="129084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937895" y="24494022"/>
            <a:ext cx="4376843" cy="1407000"/>
          </a:xfrm>
          <a:prstGeom prst="rect">
            <a:avLst/>
          </a:prstGeom>
        </p:spPr>
        <p:txBody>
          <a:bodyPr vert="horz" lIns="258166" tIns="129084" rIns="258166" bIns="129084" rtlCol="0" anchor="ctr"/>
          <a:lstStyle>
            <a:lvl1pPr algn="l">
              <a:defRPr sz="3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6408950" y="24494022"/>
            <a:ext cx="5940002" cy="1407000"/>
          </a:xfrm>
          <a:prstGeom prst="rect">
            <a:avLst/>
          </a:prstGeom>
        </p:spPr>
        <p:txBody>
          <a:bodyPr vert="horz" lIns="258166" tIns="129084" rIns="258166" bIns="129084" rtlCol="0" anchor="ctr"/>
          <a:lstStyle>
            <a:lvl1pPr algn="ctr">
              <a:defRPr sz="3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3443162" y="24494022"/>
            <a:ext cx="4376843" cy="1407000"/>
          </a:xfrm>
          <a:prstGeom prst="rect">
            <a:avLst/>
          </a:prstGeom>
        </p:spPr>
        <p:txBody>
          <a:bodyPr vert="horz" lIns="258166" tIns="129084" rIns="258166" bIns="129084" rtlCol="0" anchor="ctr"/>
          <a:lstStyle>
            <a:lvl1pPr algn="r">
              <a:defRPr sz="3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54631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581665" rtl="0" eaLnBrk="1" latinLnBrk="0" hangingPunct="1">
        <a:spcBef>
          <a:spcPct val="0"/>
        </a:spcBef>
        <a:buNone/>
        <a:defRPr kumimoji="1" sz="12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68125" indent="-968125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0" kern="1200">
          <a:solidFill>
            <a:schemeClr val="tx1"/>
          </a:solidFill>
          <a:latin typeface="+mn-lt"/>
          <a:ea typeface="+mn-ea"/>
          <a:cs typeface="+mn-cs"/>
        </a:defRPr>
      </a:lvl1pPr>
      <a:lvl2pPr marL="2097602" indent="-806770" algn="l" defTabSz="2581665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7900" kern="1200">
          <a:solidFill>
            <a:schemeClr val="tx1"/>
          </a:solidFill>
          <a:latin typeface="+mn-lt"/>
          <a:ea typeface="+mn-ea"/>
          <a:cs typeface="+mn-cs"/>
        </a:defRPr>
      </a:lvl2pPr>
      <a:lvl3pPr marL="3227081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6800" kern="1200">
          <a:solidFill>
            <a:schemeClr val="tx1"/>
          </a:solidFill>
          <a:latin typeface="+mn-lt"/>
          <a:ea typeface="+mn-ea"/>
          <a:cs typeface="+mn-cs"/>
        </a:defRPr>
      </a:lvl3pPr>
      <a:lvl4pPr marL="4517913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4pPr>
      <a:lvl5pPr marL="5808746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5pPr>
      <a:lvl6pPr marL="7099578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6pPr>
      <a:lvl7pPr marL="8390411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7pPr>
      <a:lvl8pPr marL="9681243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8pPr>
      <a:lvl9pPr marL="10972075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1pPr>
      <a:lvl2pPr marL="1290832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2pPr>
      <a:lvl3pPr marL="2581665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3pPr>
      <a:lvl4pPr marL="3872497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4pPr>
      <a:lvl5pPr marL="5163330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5pPr>
      <a:lvl6pPr marL="6454162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6pPr>
      <a:lvl7pPr marL="7744994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7pPr>
      <a:lvl8pPr marL="9035827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8pPr>
      <a:lvl9pPr marL="10326659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690629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Outline user</dc:creator>
  <cp:lastModifiedBy>Outline user</cp:lastModifiedBy>
  <cp:revision>5</cp:revision>
  <dcterms:created xsi:type="dcterms:W3CDTF">2017-10-06T03:22:09Z</dcterms:created>
  <dcterms:modified xsi:type="dcterms:W3CDTF">2017-10-06T03:31:51Z</dcterms:modified>
</cp:coreProperties>
</file>

<file path=docProps/thumbnail.jpeg>
</file>